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64" r:id="rId5"/>
    <p:sldId id="312" r:id="rId6"/>
    <p:sldId id="313" r:id="rId7"/>
    <p:sldId id="314" r:id="rId8"/>
    <p:sldId id="317" r:id="rId9"/>
    <p:sldId id="330" r:id="rId10"/>
    <p:sldId id="331" r:id="rId11"/>
    <p:sldId id="332" r:id="rId12"/>
    <p:sldId id="333" r:id="rId13"/>
    <p:sldId id="334" r:id="rId14"/>
    <p:sldId id="335" r:id="rId15"/>
    <p:sldId id="336" r:id="rId16"/>
    <p:sldId id="337" r:id="rId17"/>
    <p:sldId id="338" r:id="rId18"/>
    <p:sldId id="339" r:id="rId19"/>
    <p:sldId id="340"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899FB-BC18-47A7-B27C-039D814A5EA6}" v="222" dt="2021-11-15T21:56:20.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UGHIE, BRIAN" userId="9fbd38c7-68b0-430d-9a96-09370b0aea1c" providerId="ADAL" clId="{35F899FB-BC18-47A7-B27C-039D814A5EA6}"/>
    <pc:docChg chg="undo custSel addSld delSld modSld sldOrd">
      <pc:chgData name="CAUGHIE, BRIAN" userId="9fbd38c7-68b0-430d-9a96-09370b0aea1c" providerId="ADAL" clId="{35F899FB-BC18-47A7-B27C-039D814A5EA6}" dt="2021-11-17T22:13:30.833" v="3160" actId="47"/>
      <pc:docMkLst>
        <pc:docMk/>
      </pc:docMkLst>
      <pc:sldChg chg="addSp delSp modSp mod">
        <pc:chgData name="CAUGHIE, BRIAN" userId="9fbd38c7-68b0-430d-9a96-09370b0aea1c" providerId="ADAL" clId="{35F899FB-BC18-47A7-B27C-039D814A5EA6}" dt="2021-11-15T21:47:49.810" v="0" actId="26606"/>
        <pc:sldMkLst>
          <pc:docMk/>
          <pc:sldMk cId="42028081" sldId="264"/>
        </pc:sldMkLst>
        <pc:spChg chg="mod">
          <ac:chgData name="CAUGHIE, BRIAN" userId="9fbd38c7-68b0-430d-9a96-09370b0aea1c" providerId="ADAL" clId="{35F899FB-BC18-47A7-B27C-039D814A5EA6}" dt="2021-11-15T21:47:49.810" v="0" actId="26606"/>
          <ac:spMkLst>
            <pc:docMk/>
            <pc:sldMk cId="42028081" sldId="264"/>
            <ac:spMk id="2" creationId="{18C3B467-088C-4F3D-A9A7-105C4E1E20CD}"/>
          </ac:spMkLst>
        </pc:spChg>
        <pc:spChg chg="mod">
          <ac:chgData name="CAUGHIE, BRIAN" userId="9fbd38c7-68b0-430d-9a96-09370b0aea1c" providerId="ADAL" clId="{35F899FB-BC18-47A7-B27C-039D814A5EA6}" dt="2021-11-15T21:47:49.810" v="0" actId="26606"/>
          <ac:spMkLst>
            <pc:docMk/>
            <pc:sldMk cId="42028081" sldId="264"/>
            <ac:spMk id="3" creationId="{C8722DDC-8EEE-4A06-8DFE-B44871EAA2CF}"/>
          </ac:spMkLst>
        </pc:spChg>
        <pc:spChg chg="del">
          <ac:chgData name="CAUGHIE, BRIAN" userId="9fbd38c7-68b0-430d-9a96-09370b0aea1c" providerId="ADAL" clId="{35F899FB-BC18-47A7-B27C-039D814A5EA6}" dt="2021-11-15T21:47:49.810" v="0" actId="26606"/>
          <ac:spMkLst>
            <pc:docMk/>
            <pc:sldMk cId="42028081" sldId="264"/>
            <ac:spMk id="73" creationId="{BF9FFE17-DE95-4821-ACC1-B90C95449294}"/>
          </ac:spMkLst>
        </pc:spChg>
        <pc:spChg chg="del">
          <ac:chgData name="CAUGHIE, BRIAN" userId="9fbd38c7-68b0-430d-9a96-09370b0aea1c" providerId="ADAL" clId="{35F899FB-BC18-47A7-B27C-039D814A5EA6}" dt="2021-11-15T21:47:49.810" v="0" actId="26606"/>
          <ac:spMkLst>
            <pc:docMk/>
            <pc:sldMk cId="42028081" sldId="264"/>
            <ac:spMk id="75" creationId="{03CF76AF-FF72-4430-A772-05840329020B}"/>
          </ac:spMkLst>
        </pc:spChg>
        <pc:spChg chg="del">
          <ac:chgData name="CAUGHIE, BRIAN" userId="9fbd38c7-68b0-430d-9a96-09370b0aea1c" providerId="ADAL" clId="{35F899FB-BC18-47A7-B27C-039D814A5EA6}" dt="2021-11-15T21:47:49.810" v="0" actId="26606"/>
          <ac:spMkLst>
            <pc:docMk/>
            <pc:sldMk cId="42028081" sldId="264"/>
            <ac:spMk id="77" creationId="{0B1C8180-2FDD-4202-8C45-4057CB1AB26F}"/>
          </ac:spMkLst>
        </pc:spChg>
        <pc:spChg chg="add">
          <ac:chgData name="CAUGHIE, BRIAN" userId="9fbd38c7-68b0-430d-9a96-09370b0aea1c" providerId="ADAL" clId="{35F899FB-BC18-47A7-B27C-039D814A5EA6}" dt="2021-11-15T21:47:49.810" v="0" actId="26606"/>
          <ac:spMkLst>
            <pc:docMk/>
            <pc:sldMk cId="42028081" sldId="264"/>
            <ac:spMk id="88" creationId="{A643B7E8-B361-4A91-A7A5-07418CFCF9E5}"/>
          </ac:spMkLst>
        </pc:spChg>
        <pc:spChg chg="add">
          <ac:chgData name="CAUGHIE, BRIAN" userId="9fbd38c7-68b0-430d-9a96-09370b0aea1c" providerId="ADAL" clId="{35F899FB-BC18-47A7-B27C-039D814A5EA6}" dt="2021-11-15T21:47:49.810" v="0" actId="26606"/>
          <ac:spMkLst>
            <pc:docMk/>
            <pc:sldMk cId="42028081" sldId="264"/>
            <ac:spMk id="90" creationId="{D7A74E93-DAA8-4661-8F23-0F48710EAF4A}"/>
          </ac:spMkLst>
        </pc:spChg>
        <pc:spChg chg="add">
          <ac:chgData name="CAUGHIE, BRIAN" userId="9fbd38c7-68b0-430d-9a96-09370b0aea1c" providerId="ADAL" clId="{35F899FB-BC18-47A7-B27C-039D814A5EA6}" dt="2021-11-15T21:47:49.810" v="0" actId="26606"/>
          <ac:spMkLst>
            <pc:docMk/>
            <pc:sldMk cId="42028081" sldId="264"/>
            <ac:spMk id="92" creationId="{FF212E38-C041-49D9-9236-29FF44B27E1B}"/>
          </ac:spMkLst>
        </pc:spChg>
        <pc:spChg chg="add">
          <ac:chgData name="CAUGHIE, BRIAN" userId="9fbd38c7-68b0-430d-9a96-09370b0aea1c" providerId="ADAL" clId="{35F899FB-BC18-47A7-B27C-039D814A5EA6}" dt="2021-11-15T21:47:49.810" v="0" actId="26606"/>
          <ac:spMkLst>
            <pc:docMk/>
            <pc:sldMk cId="42028081" sldId="264"/>
            <ac:spMk id="94" creationId="{790391D1-AA86-467F-A77E-0606FCCCD29B}"/>
          </ac:spMkLst>
        </pc:spChg>
        <pc:picChg chg="mod ord">
          <ac:chgData name="CAUGHIE, BRIAN" userId="9fbd38c7-68b0-430d-9a96-09370b0aea1c" providerId="ADAL" clId="{35F899FB-BC18-47A7-B27C-039D814A5EA6}" dt="2021-11-15T21:47:49.810" v="0" actId="26606"/>
          <ac:picMkLst>
            <pc:docMk/>
            <pc:sldMk cId="42028081" sldId="264"/>
            <ac:picMk id="8" creationId="{46768272-0F6A-4E58-A45C-F10D015D8952}"/>
          </ac:picMkLst>
        </pc:picChg>
        <pc:cxnChg chg="del">
          <ac:chgData name="CAUGHIE, BRIAN" userId="9fbd38c7-68b0-430d-9a96-09370b0aea1c" providerId="ADAL" clId="{35F899FB-BC18-47A7-B27C-039D814A5EA6}" dt="2021-11-15T21:47:49.810" v="0" actId="26606"/>
          <ac:cxnSpMkLst>
            <pc:docMk/>
            <pc:sldMk cId="42028081" sldId="264"/>
            <ac:cxnSpMk id="79" creationId="{D6E86CC6-13EA-4A88-86AD-CF27BF52CC95}"/>
          </ac:cxnSpMkLst>
        </pc:cxnChg>
        <pc:cxnChg chg="del">
          <ac:chgData name="CAUGHIE, BRIAN" userId="9fbd38c7-68b0-430d-9a96-09370b0aea1c" providerId="ADAL" clId="{35F899FB-BC18-47A7-B27C-039D814A5EA6}" dt="2021-11-15T21:47:49.810" v="0" actId="26606"/>
          <ac:cxnSpMkLst>
            <pc:docMk/>
            <pc:sldMk cId="42028081" sldId="264"/>
            <ac:cxnSpMk id="81" creationId="{3F80B441-4F7D-4B40-8A13-FED03A1F3A16}"/>
          </ac:cxnSpMkLst>
        </pc:cxnChg>
        <pc:cxnChg chg="del">
          <ac:chgData name="CAUGHIE, BRIAN" userId="9fbd38c7-68b0-430d-9a96-09370b0aea1c" providerId="ADAL" clId="{35F899FB-BC18-47A7-B27C-039D814A5EA6}" dt="2021-11-15T21:47:49.810" v="0" actId="26606"/>
          <ac:cxnSpMkLst>
            <pc:docMk/>
            <pc:sldMk cId="42028081" sldId="264"/>
            <ac:cxnSpMk id="83" creationId="{70C7FD1A-44B1-4E4C-B0C9-A8103DCCDCC2}"/>
          </ac:cxnSpMkLst>
        </pc:cxnChg>
        <pc:cxnChg chg="add">
          <ac:chgData name="CAUGHIE, BRIAN" userId="9fbd38c7-68b0-430d-9a96-09370b0aea1c" providerId="ADAL" clId="{35F899FB-BC18-47A7-B27C-039D814A5EA6}" dt="2021-11-15T21:47:49.810" v="0" actId="26606"/>
          <ac:cxnSpMkLst>
            <pc:docMk/>
            <pc:sldMk cId="42028081" sldId="264"/>
            <ac:cxnSpMk id="96" creationId="{4A430F17-C7B1-40FD-89FA-55002B663697}"/>
          </ac:cxnSpMkLst>
        </pc:cxnChg>
        <pc:cxnChg chg="add">
          <ac:chgData name="CAUGHIE, BRIAN" userId="9fbd38c7-68b0-430d-9a96-09370b0aea1c" providerId="ADAL" clId="{35F899FB-BC18-47A7-B27C-039D814A5EA6}" dt="2021-11-15T21:47:49.810" v="0" actId="26606"/>
          <ac:cxnSpMkLst>
            <pc:docMk/>
            <pc:sldMk cId="42028081" sldId="264"/>
            <ac:cxnSpMk id="98" creationId="{03EAAD29-514C-4272-AA97-D2DCEB35B696}"/>
          </ac:cxnSpMkLst>
        </pc:cxnChg>
        <pc:cxnChg chg="add">
          <ac:chgData name="CAUGHIE, BRIAN" userId="9fbd38c7-68b0-430d-9a96-09370b0aea1c" providerId="ADAL" clId="{35F899FB-BC18-47A7-B27C-039D814A5EA6}" dt="2021-11-15T21:47:49.810" v="0" actId="26606"/>
          <ac:cxnSpMkLst>
            <pc:docMk/>
            <pc:sldMk cId="42028081" sldId="264"/>
            <ac:cxnSpMk id="100" creationId="{E080894D-F290-4DF4-82A7-905285A7E129}"/>
          </ac:cxnSpMkLst>
        </pc:cxnChg>
      </pc:sldChg>
      <pc:sldChg chg="addSp modSp mod">
        <pc:chgData name="CAUGHIE, BRIAN" userId="9fbd38c7-68b0-430d-9a96-09370b0aea1c" providerId="ADAL" clId="{35F899FB-BC18-47A7-B27C-039D814A5EA6}" dt="2021-11-15T21:48:11.523" v="1" actId="26606"/>
        <pc:sldMkLst>
          <pc:docMk/>
          <pc:sldMk cId="3192257811" sldId="312"/>
        </pc:sldMkLst>
        <pc:spChg chg="mod">
          <ac:chgData name="CAUGHIE, BRIAN" userId="9fbd38c7-68b0-430d-9a96-09370b0aea1c" providerId="ADAL" clId="{35F899FB-BC18-47A7-B27C-039D814A5EA6}" dt="2021-11-15T21:48:11.523" v="1" actId="26606"/>
          <ac:spMkLst>
            <pc:docMk/>
            <pc:sldMk cId="3192257811" sldId="312"/>
            <ac:spMk id="2" creationId="{66A47F5C-50EC-416A-AE8C-6F6BB4225673}"/>
          </ac:spMkLst>
        </pc:spChg>
        <pc:spChg chg="add">
          <ac:chgData name="CAUGHIE, BRIAN" userId="9fbd38c7-68b0-430d-9a96-09370b0aea1c" providerId="ADAL" clId="{35F899FB-BC18-47A7-B27C-039D814A5EA6}" dt="2021-11-15T21:48:11.523" v="1" actId="26606"/>
          <ac:spMkLst>
            <pc:docMk/>
            <pc:sldMk cId="3192257811" sldId="312"/>
            <ac:spMk id="9" creationId="{09D6CD28-D147-4DC0-A5FF-335351C7D0C9}"/>
          </ac:spMkLst>
        </pc:spChg>
        <pc:spChg chg="add">
          <ac:chgData name="CAUGHIE, BRIAN" userId="9fbd38c7-68b0-430d-9a96-09370b0aea1c" providerId="ADAL" clId="{35F899FB-BC18-47A7-B27C-039D814A5EA6}" dt="2021-11-15T21:48:11.523" v="1" actId="26606"/>
          <ac:spMkLst>
            <pc:docMk/>
            <pc:sldMk cId="3192257811" sldId="312"/>
            <ac:spMk id="11" creationId="{47CDDF69-9963-4CB8-8441-2D6CA2C66673}"/>
          </ac:spMkLst>
        </pc:spChg>
        <pc:spChg chg="add">
          <ac:chgData name="CAUGHIE, BRIAN" userId="9fbd38c7-68b0-430d-9a96-09370b0aea1c" providerId="ADAL" clId="{35F899FB-BC18-47A7-B27C-039D814A5EA6}" dt="2021-11-15T21:48:11.523" v="1" actId="26606"/>
          <ac:spMkLst>
            <pc:docMk/>
            <pc:sldMk cId="3192257811" sldId="312"/>
            <ac:spMk id="13" creationId="{58B53A5F-63B3-4E86-93F7-275390D707F1}"/>
          </ac:spMkLst>
        </pc:spChg>
        <pc:graphicFrameChg chg="mod modGraphic">
          <ac:chgData name="CAUGHIE, BRIAN" userId="9fbd38c7-68b0-430d-9a96-09370b0aea1c" providerId="ADAL" clId="{35F899FB-BC18-47A7-B27C-039D814A5EA6}" dt="2021-11-15T21:48:11.523" v="1" actId="26606"/>
          <ac:graphicFrameMkLst>
            <pc:docMk/>
            <pc:sldMk cId="3192257811" sldId="312"/>
            <ac:graphicFrameMk id="4" creationId="{59F5A1AC-D08D-42AE-B94A-1CAFB517D846}"/>
          </ac:graphicFrameMkLst>
        </pc:graphicFrameChg>
      </pc:sldChg>
      <pc:sldChg chg="addSp modSp mod">
        <pc:chgData name="CAUGHIE, BRIAN" userId="9fbd38c7-68b0-430d-9a96-09370b0aea1c" providerId="ADAL" clId="{35F899FB-BC18-47A7-B27C-039D814A5EA6}" dt="2021-11-15T21:56:20.092" v="224" actId="20577"/>
        <pc:sldMkLst>
          <pc:docMk/>
          <pc:sldMk cId="795679584" sldId="313"/>
        </pc:sldMkLst>
        <pc:spChg chg="mod">
          <ac:chgData name="CAUGHIE, BRIAN" userId="9fbd38c7-68b0-430d-9a96-09370b0aea1c" providerId="ADAL" clId="{35F899FB-BC18-47A7-B27C-039D814A5EA6}" dt="2021-11-15T21:48:40.234" v="2" actId="26606"/>
          <ac:spMkLst>
            <pc:docMk/>
            <pc:sldMk cId="795679584" sldId="313"/>
            <ac:spMk id="2" creationId="{66A47F5C-50EC-416A-AE8C-6F6BB4225673}"/>
          </ac:spMkLst>
        </pc:spChg>
        <pc:spChg chg="add">
          <ac:chgData name="CAUGHIE, BRIAN" userId="9fbd38c7-68b0-430d-9a96-09370b0aea1c" providerId="ADAL" clId="{35F899FB-BC18-47A7-B27C-039D814A5EA6}" dt="2021-11-15T21:48:40.234" v="2" actId="26606"/>
          <ac:spMkLst>
            <pc:docMk/>
            <pc:sldMk cId="795679584" sldId="313"/>
            <ac:spMk id="9" creationId="{09D6CD28-D147-4DC0-A5FF-335351C7D0C9}"/>
          </ac:spMkLst>
        </pc:spChg>
        <pc:spChg chg="add">
          <ac:chgData name="CAUGHIE, BRIAN" userId="9fbd38c7-68b0-430d-9a96-09370b0aea1c" providerId="ADAL" clId="{35F899FB-BC18-47A7-B27C-039D814A5EA6}" dt="2021-11-15T21:48:40.234" v="2" actId="26606"/>
          <ac:spMkLst>
            <pc:docMk/>
            <pc:sldMk cId="795679584" sldId="313"/>
            <ac:spMk id="11" creationId="{47CDDF69-9963-4CB8-8441-2D6CA2C66673}"/>
          </ac:spMkLst>
        </pc:spChg>
        <pc:spChg chg="add">
          <ac:chgData name="CAUGHIE, BRIAN" userId="9fbd38c7-68b0-430d-9a96-09370b0aea1c" providerId="ADAL" clId="{35F899FB-BC18-47A7-B27C-039D814A5EA6}" dt="2021-11-15T21:48:40.234" v="2" actId="26606"/>
          <ac:spMkLst>
            <pc:docMk/>
            <pc:sldMk cId="795679584" sldId="313"/>
            <ac:spMk id="13" creationId="{58B53A5F-63B3-4E86-93F7-275390D707F1}"/>
          </ac:spMkLst>
        </pc:spChg>
        <pc:graphicFrameChg chg="mod modGraphic">
          <ac:chgData name="CAUGHIE, BRIAN" userId="9fbd38c7-68b0-430d-9a96-09370b0aea1c" providerId="ADAL" clId="{35F899FB-BC18-47A7-B27C-039D814A5EA6}" dt="2021-11-15T21:56:20.092" v="224" actId="20577"/>
          <ac:graphicFrameMkLst>
            <pc:docMk/>
            <pc:sldMk cId="795679584" sldId="313"/>
            <ac:graphicFrameMk id="4" creationId="{59F5A1AC-D08D-42AE-B94A-1CAFB517D846}"/>
          </ac:graphicFrameMkLst>
        </pc:graphicFrameChg>
      </pc:sldChg>
      <pc:sldChg chg="addSp delSp modSp mod setBg setClrOvrMap">
        <pc:chgData name="CAUGHIE, BRIAN" userId="9fbd38c7-68b0-430d-9a96-09370b0aea1c" providerId="ADAL" clId="{35F899FB-BC18-47A7-B27C-039D814A5EA6}" dt="2021-11-17T19:45:46.556" v="284" actId="20577"/>
        <pc:sldMkLst>
          <pc:docMk/>
          <pc:sldMk cId="3149514598" sldId="314"/>
        </pc:sldMkLst>
        <pc:spChg chg="mod">
          <ac:chgData name="CAUGHIE, BRIAN" userId="9fbd38c7-68b0-430d-9a96-09370b0aea1c" providerId="ADAL" clId="{35F899FB-BC18-47A7-B27C-039D814A5EA6}" dt="2021-11-15T21:56:51.616" v="226" actId="26606"/>
          <ac:spMkLst>
            <pc:docMk/>
            <pc:sldMk cId="3149514598" sldId="314"/>
            <ac:spMk id="2" creationId="{C74D1DCF-FA4F-432D-B263-FE4626C5CAB2}"/>
          </ac:spMkLst>
        </pc:spChg>
        <pc:spChg chg="mod">
          <ac:chgData name="CAUGHIE, BRIAN" userId="9fbd38c7-68b0-430d-9a96-09370b0aea1c" providerId="ADAL" clId="{35F899FB-BC18-47A7-B27C-039D814A5EA6}" dt="2021-11-17T19:45:46.556" v="284" actId="20577"/>
          <ac:spMkLst>
            <pc:docMk/>
            <pc:sldMk cId="3149514598" sldId="314"/>
            <ac:spMk id="3" creationId="{E72A7077-9F66-4CBB-B3BD-B69901AA039C}"/>
          </ac:spMkLst>
        </pc:spChg>
        <pc:spChg chg="add del">
          <ac:chgData name="CAUGHIE, BRIAN" userId="9fbd38c7-68b0-430d-9a96-09370b0aea1c" providerId="ADAL" clId="{35F899FB-BC18-47A7-B27C-039D814A5EA6}" dt="2021-11-15T21:56:51.616" v="226" actId="26606"/>
          <ac:spMkLst>
            <pc:docMk/>
            <pc:sldMk cId="3149514598" sldId="314"/>
            <ac:spMk id="8" creationId="{904DB13E-F722-4ED6-BB00-556651E95281}"/>
          </ac:spMkLst>
        </pc:spChg>
        <pc:spChg chg="add del">
          <ac:chgData name="CAUGHIE, BRIAN" userId="9fbd38c7-68b0-430d-9a96-09370b0aea1c" providerId="ADAL" clId="{35F899FB-BC18-47A7-B27C-039D814A5EA6}" dt="2021-11-15T21:56:51.616" v="226" actId="26606"/>
          <ac:spMkLst>
            <pc:docMk/>
            <pc:sldMk cId="3149514598" sldId="314"/>
            <ac:spMk id="10" creationId="{7B58A187-A4B1-42EB-A4C7-8635BA507BCE}"/>
          </ac:spMkLst>
        </pc:spChg>
        <pc:spChg chg="add del">
          <ac:chgData name="CAUGHIE, BRIAN" userId="9fbd38c7-68b0-430d-9a96-09370b0aea1c" providerId="ADAL" clId="{35F899FB-BC18-47A7-B27C-039D814A5EA6}" dt="2021-11-15T21:56:51.616" v="226" actId="26606"/>
          <ac:spMkLst>
            <pc:docMk/>
            <pc:sldMk cId="3149514598" sldId="314"/>
            <ac:spMk id="12" creationId="{37F14E7F-3054-458C-ACF9-A8DA1757C65C}"/>
          </ac:spMkLst>
        </pc:spChg>
        <pc:spChg chg="add del">
          <ac:chgData name="CAUGHIE, BRIAN" userId="9fbd38c7-68b0-430d-9a96-09370b0aea1c" providerId="ADAL" clId="{35F899FB-BC18-47A7-B27C-039D814A5EA6}" dt="2021-11-15T21:56:51.616" v="226" actId="26606"/>
          <ac:spMkLst>
            <pc:docMk/>
            <pc:sldMk cId="3149514598" sldId="314"/>
            <ac:spMk id="14" creationId="{93747C1C-97FC-4D70-A6C8-A01FBCF5A9DC}"/>
          </ac:spMkLst>
        </pc:spChg>
        <pc:spChg chg="add del">
          <ac:chgData name="CAUGHIE, BRIAN" userId="9fbd38c7-68b0-430d-9a96-09370b0aea1c" providerId="ADAL" clId="{35F899FB-BC18-47A7-B27C-039D814A5EA6}" dt="2021-11-15T21:56:51.616" v="226" actId="26606"/>
          <ac:spMkLst>
            <pc:docMk/>
            <pc:sldMk cId="3149514598" sldId="314"/>
            <ac:spMk id="21" creationId="{B645BD8A-B13F-463A-9101-4FB883F064BD}"/>
          </ac:spMkLst>
        </pc:spChg>
        <pc:spChg chg="add del">
          <ac:chgData name="CAUGHIE, BRIAN" userId="9fbd38c7-68b0-430d-9a96-09370b0aea1c" providerId="ADAL" clId="{35F899FB-BC18-47A7-B27C-039D814A5EA6}" dt="2021-11-15T21:56:51.616" v="226" actId="26606"/>
          <ac:spMkLst>
            <pc:docMk/>
            <pc:sldMk cId="3149514598" sldId="314"/>
            <ac:spMk id="23" creationId="{94003B42-F17E-473C-9366-9369C047115C}"/>
          </ac:spMkLst>
        </pc:spChg>
        <pc:spChg chg="add del">
          <ac:chgData name="CAUGHIE, BRIAN" userId="9fbd38c7-68b0-430d-9a96-09370b0aea1c" providerId="ADAL" clId="{35F899FB-BC18-47A7-B27C-039D814A5EA6}" dt="2021-11-15T21:56:51.616" v="226" actId="26606"/>
          <ac:spMkLst>
            <pc:docMk/>
            <pc:sldMk cId="3149514598" sldId="314"/>
            <ac:spMk id="25" creationId="{149DDF01-2EFB-49D0-864E-0CE29F33A69F}"/>
          </ac:spMkLst>
        </pc:spChg>
        <pc:spChg chg="add del">
          <ac:chgData name="CAUGHIE, BRIAN" userId="9fbd38c7-68b0-430d-9a96-09370b0aea1c" providerId="ADAL" clId="{35F899FB-BC18-47A7-B27C-039D814A5EA6}" dt="2021-11-15T21:56:51.616" v="226" actId="26606"/>
          <ac:spMkLst>
            <pc:docMk/>
            <pc:sldMk cId="3149514598" sldId="314"/>
            <ac:spMk id="27" creationId="{8EEA5BB7-5B71-4B52-AD7F-3BA82A6177F2}"/>
          </ac:spMkLst>
        </pc:spChg>
        <pc:spChg chg="add">
          <ac:chgData name="CAUGHIE, BRIAN" userId="9fbd38c7-68b0-430d-9a96-09370b0aea1c" providerId="ADAL" clId="{35F899FB-BC18-47A7-B27C-039D814A5EA6}" dt="2021-11-15T21:56:51.616" v="226" actId="26606"/>
          <ac:spMkLst>
            <pc:docMk/>
            <pc:sldMk cId="3149514598" sldId="314"/>
            <ac:spMk id="38" creationId="{904DB13E-F722-4ED6-BB00-556651E95281}"/>
          </ac:spMkLst>
        </pc:spChg>
        <pc:spChg chg="add">
          <ac:chgData name="CAUGHIE, BRIAN" userId="9fbd38c7-68b0-430d-9a96-09370b0aea1c" providerId="ADAL" clId="{35F899FB-BC18-47A7-B27C-039D814A5EA6}" dt="2021-11-15T21:56:51.616" v="226" actId="26606"/>
          <ac:spMkLst>
            <pc:docMk/>
            <pc:sldMk cId="3149514598" sldId="314"/>
            <ac:spMk id="40" creationId="{7B58A187-A4B1-42EB-A4C7-8635BA507BCE}"/>
          </ac:spMkLst>
        </pc:spChg>
        <pc:spChg chg="add">
          <ac:chgData name="CAUGHIE, BRIAN" userId="9fbd38c7-68b0-430d-9a96-09370b0aea1c" providerId="ADAL" clId="{35F899FB-BC18-47A7-B27C-039D814A5EA6}" dt="2021-11-15T21:56:51.616" v="226" actId="26606"/>
          <ac:spMkLst>
            <pc:docMk/>
            <pc:sldMk cId="3149514598" sldId="314"/>
            <ac:spMk id="42" creationId="{37F14E7F-3054-458C-ACF9-A8DA1757C65C}"/>
          </ac:spMkLst>
        </pc:spChg>
        <pc:spChg chg="add">
          <ac:chgData name="CAUGHIE, BRIAN" userId="9fbd38c7-68b0-430d-9a96-09370b0aea1c" providerId="ADAL" clId="{35F899FB-BC18-47A7-B27C-039D814A5EA6}" dt="2021-11-15T21:56:51.616" v="226" actId="26606"/>
          <ac:spMkLst>
            <pc:docMk/>
            <pc:sldMk cId="3149514598" sldId="314"/>
            <ac:spMk id="44" creationId="{93747C1C-97FC-4D70-A6C8-A01FBCF5A9DC}"/>
          </ac:spMkLst>
        </pc:spChg>
        <pc:spChg chg="add">
          <ac:chgData name="CAUGHIE, BRIAN" userId="9fbd38c7-68b0-430d-9a96-09370b0aea1c" providerId="ADAL" clId="{35F899FB-BC18-47A7-B27C-039D814A5EA6}" dt="2021-11-15T21:56:51.616" v="226" actId="26606"/>
          <ac:spMkLst>
            <pc:docMk/>
            <pc:sldMk cId="3149514598" sldId="314"/>
            <ac:spMk id="51" creationId="{B66F8A2C-B8CF-4B20-9A73-2ADCF6302755}"/>
          </ac:spMkLst>
        </pc:spChg>
        <pc:spChg chg="add">
          <ac:chgData name="CAUGHIE, BRIAN" userId="9fbd38c7-68b0-430d-9a96-09370b0aea1c" providerId="ADAL" clId="{35F899FB-BC18-47A7-B27C-039D814A5EA6}" dt="2021-11-15T21:56:51.616" v="226" actId="26606"/>
          <ac:spMkLst>
            <pc:docMk/>
            <pc:sldMk cId="3149514598" sldId="314"/>
            <ac:spMk id="53" creationId="{B5DD78E9-DE0D-47AF-A0DB-F475221E3DC7}"/>
          </ac:spMkLst>
        </pc:spChg>
        <pc:spChg chg="add">
          <ac:chgData name="CAUGHIE, BRIAN" userId="9fbd38c7-68b0-430d-9a96-09370b0aea1c" providerId="ADAL" clId="{35F899FB-BC18-47A7-B27C-039D814A5EA6}" dt="2021-11-15T21:56:51.616" v="226" actId="26606"/>
          <ac:spMkLst>
            <pc:docMk/>
            <pc:sldMk cId="3149514598" sldId="314"/>
            <ac:spMk id="55" creationId="{A118D329-2010-4A15-B57C-429FFAE35B11}"/>
          </ac:spMkLst>
        </pc:spChg>
        <pc:grpChg chg="add del">
          <ac:chgData name="CAUGHIE, BRIAN" userId="9fbd38c7-68b0-430d-9a96-09370b0aea1c" providerId="ADAL" clId="{35F899FB-BC18-47A7-B27C-039D814A5EA6}" dt="2021-11-15T21:56:51.616" v="226" actId="26606"/>
          <ac:grpSpMkLst>
            <pc:docMk/>
            <pc:sldMk cId="3149514598" sldId="314"/>
            <ac:grpSpMk id="16" creationId="{E26428D7-C6F3-473D-A360-A3F5C3E8728C}"/>
          </ac:grpSpMkLst>
        </pc:grpChg>
        <pc:grpChg chg="add">
          <ac:chgData name="CAUGHIE, BRIAN" userId="9fbd38c7-68b0-430d-9a96-09370b0aea1c" providerId="ADAL" clId="{35F899FB-BC18-47A7-B27C-039D814A5EA6}" dt="2021-11-15T21:56:51.616" v="226" actId="26606"/>
          <ac:grpSpMkLst>
            <pc:docMk/>
            <pc:sldMk cId="3149514598" sldId="314"/>
            <ac:grpSpMk id="46" creationId="{E26428D7-C6F3-473D-A360-A3F5C3E8728C}"/>
          </ac:grpSpMkLst>
        </pc:grpChg>
        <pc:cxnChg chg="add del">
          <ac:chgData name="CAUGHIE, BRIAN" userId="9fbd38c7-68b0-430d-9a96-09370b0aea1c" providerId="ADAL" clId="{35F899FB-BC18-47A7-B27C-039D814A5EA6}" dt="2021-11-15T21:56:51.616" v="226" actId="26606"/>
          <ac:cxnSpMkLst>
            <pc:docMk/>
            <pc:sldMk cId="3149514598" sldId="314"/>
            <ac:cxnSpMk id="29" creationId="{2A1BDD5A-B952-463D-8BF6-F89EC6F21CAA}"/>
          </ac:cxnSpMkLst>
        </pc:cxnChg>
        <pc:cxnChg chg="add del">
          <ac:chgData name="CAUGHIE, BRIAN" userId="9fbd38c7-68b0-430d-9a96-09370b0aea1c" providerId="ADAL" clId="{35F899FB-BC18-47A7-B27C-039D814A5EA6}" dt="2021-11-15T21:56:51.616" v="226" actId="26606"/>
          <ac:cxnSpMkLst>
            <pc:docMk/>
            <pc:sldMk cId="3149514598" sldId="314"/>
            <ac:cxnSpMk id="31" creationId="{A2C2EF86-4721-4AC5-AC3A-5343FE12BA8C}"/>
          </ac:cxnSpMkLst>
        </pc:cxnChg>
        <pc:cxnChg chg="add del">
          <ac:chgData name="CAUGHIE, BRIAN" userId="9fbd38c7-68b0-430d-9a96-09370b0aea1c" providerId="ADAL" clId="{35F899FB-BC18-47A7-B27C-039D814A5EA6}" dt="2021-11-15T21:56:51.616" v="226" actId="26606"/>
          <ac:cxnSpMkLst>
            <pc:docMk/>
            <pc:sldMk cId="3149514598" sldId="314"/>
            <ac:cxnSpMk id="33" creationId="{F42A6C7C-49DA-4D7E-9647-1696C74DF81F}"/>
          </ac:cxnSpMkLst>
        </pc:cxnChg>
        <pc:cxnChg chg="add">
          <ac:chgData name="CAUGHIE, BRIAN" userId="9fbd38c7-68b0-430d-9a96-09370b0aea1c" providerId="ADAL" clId="{35F899FB-BC18-47A7-B27C-039D814A5EA6}" dt="2021-11-15T21:56:51.616" v="226" actId="26606"/>
          <ac:cxnSpMkLst>
            <pc:docMk/>
            <pc:sldMk cId="3149514598" sldId="314"/>
            <ac:cxnSpMk id="57" creationId="{994262BC-EE98-4BD6-82DB-4955E8DCC290}"/>
          </ac:cxnSpMkLst>
        </pc:cxnChg>
      </pc:sldChg>
      <pc:sldChg chg="del">
        <pc:chgData name="CAUGHIE, BRIAN" userId="9fbd38c7-68b0-430d-9a96-09370b0aea1c" providerId="ADAL" clId="{35F899FB-BC18-47A7-B27C-039D814A5EA6}" dt="2021-11-17T22:13:18.372" v="3158" actId="47"/>
        <pc:sldMkLst>
          <pc:docMk/>
          <pc:sldMk cId="4144281656" sldId="315"/>
        </pc:sldMkLst>
      </pc:sldChg>
      <pc:sldChg chg="del">
        <pc:chgData name="CAUGHIE, BRIAN" userId="9fbd38c7-68b0-430d-9a96-09370b0aea1c" providerId="ADAL" clId="{35F899FB-BC18-47A7-B27C-039D814A5EA6}" dt="2021-11-17T22:13:25.178" v="3159" actId="47"/>
        <pc:sldMkLst>
          <pc:docMk/>
          <pc:sldMk cId="2809122815" sldId="316"/>
        </pc:sldMkLst>
      </pc:sldChg>
      <pc:sldChg chg="modSp mod">
        <pc:chgData name="CAUGHIE, BRIAN" userId="9fbd38c7-68b0-430d-9a96-09370b0aea1c" providerId="ADAL" clId="{35F899FB-BC18-47A7-B27C-039D814A5EA6}" dt="2021-11-17T19:49:54.124" v="597" actId="20577"/>
        <pc:sldMkLst>
          <pc:docMk/>
          <pc:sldMk cId="2178324444" sldId="317"/>
        </pc:sldMkLst>
        <pc:spChg chg="mod">
          <ac:chgData name="CAUGHIE, BRIAN" userId="9fbd38c7-68b0-430d-9a96-09370b0aea1c" providerId="ADAL" clId="{35F899FB-BC18-47A7-B27C-039D814A5EA6}" dt="2021-11-17T19:48:40.001" v="364" actId="20577"/>
          <ac:spMkLst>
            <pc:docMk/>
            <pc:sldMk cId="2178324444" sldId="317"/>
            <ac:spMk id="2" creationId="{9BF0AF14-A083-406D-8EC8-DED9E99B8F65}"/>
          </ac:spMkLst>
        </pc:spChg>
        <pc:spChg chg="mod">
          <ac:chgData name="CAUGHIE, BRIAN" userId="9fbd38c7-68b0-430d-9a96-09370b0aea1c" providerId="ADAL" clId="{35F899FB-BC18-47A7-B27C-039D814A5EA6}" dt="2021-11-17T19:49:54.124" v="597" actId="20577"/>
          <ac:spMkLst>
            <pc:docMk/>
            <pc:sldMk cId="2178324444" sldId="317"/>
            <ac:spMk id="3" creationId="{E35F9BD2-C454-4323-AFD1-3E98D0A88563}"/>
          </ac:spMkLst>
        </pc:spChg>
      </pc:sldChg>
      <pc:sldChg chg="del">
        <pc:chgData name="CAUGHIE, BRIAN" userId="9fbd38c7-68b0-430d-9a96-09370b0aea1c" providerId="ADAL" clId="{35F899FB-BC18-47A7-B27C-039D814A5EA6}" dt="2021-11-17T22:12:55.082" v="3153" actId="2696"/>
        <pc:sldMkLst>
          <pc:docMk/>
          <pc:sldMk cId="1358422873" sldId="318"/>
        </pc:sldMkLst>
      </pc:sldChg>
      <pc:sldChg chg="del">
        <pc:chgData name="CAUGHIE, BRIAN" userId="9fbd38c7-68b0-430d-9a96-09370b0aea1c" providerId="ADAL" clId="{35F899FB-BC18-47A7-B27C-039D814A5EA6}" dt="2021-11-17T22:12:58.629" v="3154" actId="2696"/>
        <pc:sldMkLst>
          <pc:docMk/>
          <pc:sldMk cId="641592727" sldId="319"/>
        </pc:sldMkLst>
      </pc:sldChg>
      <pc:sldChg chg="del">
        <pc:chgData name="CAUGHIE, BRIAN" userId="9fbd38c7-68b0-430d-9a96-09370b0aea1c" providerId="ADAL" clId="{35F899FB-BC18-47A7-B27C-039D814A5EA6}" dt="2021-11-17T22:13:01.866" v="3155" actId="2696"/>
        <pc:sldMkLst>
          <pc:docMk/>
          <pc:sldMk cId="3519798099" sldId="320"/>
        </pc:sldMkLst>
      </pc:sldChg>
      <pc:sldChg chg="del">
        <pc:chgData name="CAUGHIE, BRIAN" userId="9fbd38c7-68b0-430d-9a96-09370b0aea1c" providerId="ADAL" clId="{35F899FB-BC18-47A7-B27C-039D814A5EA6}" dt="2021-11-17T22:13:06.344" v="3156" actId="2696"/>
        <pc:sldMkLst>
          <pc:docMk/>
          <pc:sldMk cId="4008761648" sldId="321"/>
        </pc:sldMkLst>
      </pc:sldChg>
      <pc:sldChg chg="del">
        <pc:chgData name="CAUGHIE, BRIAN" userId="9fbd38c7-68b0-430d-9a96-09370b0aea1c" providerId="ADAL" clId="{35F899FB-BC18-47A7-B27C-039D814A5EA6}" dt="2021-11-17T22:13:08.752" v="3157" actId="2696"/>
        <pc:sldMkLst>
          <pc:docMk/>
          <pc:sldMk cId="173806556" sldId="322"/>
        </pc:sldMkLst>
      </pc:sldChg>
      <pc:sldChg chg="del">
        <pc:chgData name="CAUGHIE, BRIAN" userId="9fbd38c7-68b0-430d-9a96-09370b0aea1c" providerId="ADAL" clId="{35F899FB-BC18-47A7-B27C-039D814A5EA6}" dt="2021-11-17T22:13:18.372" v="3158" actId="47"/>
        <pc:sldMkLst>
          <pc:docMk/>
          <pc:sldMk cId="1826133653" sldId="323"/>
        </pc:sldMkLst>
      </pc:sldChg>
      <pc:sldChg chg="del">
        <pc:chgData name="CAUGHIE, BRIAN" userId="9fbd38c7-68b0-430d-9a96-09370b0aea1c" providerId="ADAL" clId="{35F899FB-BC18-47A7-B27C-039D814A5EA6}" dt="2021-11-17T22:13:18.372" v="3158" actId="47"/>
        <pc:sldMkLst>
          <pc:docMk/>
          <pc:sldMk cId="2388904460" sldId="324"/>
        </pc:sldMkLst>
      </pc:sldChg>
      <pc:sldChg chg="del">
        <pc:chgData name="CAUGHIE, BRIAN" userId="9fbd38c7-68b0-430d-9a96-09370b0aea1c" providerId="ADAL" clId="{35F899FB-BC18-47A7-B27C-039D814A5EA6}" dt="2021-11-17T22:13:25.178" v="3159" actId="47"/>
        <pc:sldMkLst>
          <pc:docMk/>
          <pc:sldMk cId="1776270008" sldId="325"/>
        </pc:sldMkLst>
      </pc:sldChg>
      <pc:sldChg chg="del">
        <pc:chgData name="CAUGHIE, BRIAN" userId="9fbd38c7-68b0-430d-9a96-09370b0aea1c" providerId="ADAL" clId="{35F899FB-BC18-47A7-B27C-039D814A5EA6}" dt="2021-11-17T22:13:25.178" v="3159" actId="47"/>
        <pc:sldMkLst>
          <pc:docMk/>
          <pc:sldMk cId="880820422" sldId="326"/>
        </pc:sldMkLst>
      </pc:sldChg>
      <pc:sldChg chg="del">
        <pc:chgData name="CAUGHIE, BRIAN" userId="9fbd38c7-68b0-430d-9a96-09370b0aea1c" providerId="ADAL" clId="{35F899FB-BC18-47A7-B27C-039D814A5EA6}" dt="2021-11-17T22:13:30.833" v="3160" actId="47"/>
        <pc:sldMkLst>
          <pc:docMk/>
          <pc:sldMk cId="164002254" sldId="327"/>
        </pc:sldMkLst>
      </pc:sldChg>
      <pc:sldChg chg="del">
        <pc:chgData name="CAUGHIE, BRIAN" userId="9fbd38c7-68b0-430d-9a96-09370b0aea1c" providerId="ADAL" clId="{35F899FB-BC18-47A7-B27C-039D814A5EA6}" dt="2021-11-17T22:13:30.833" v="3160" actId="47"/>
        <pc:sldMkLst>
          <pc:docMk/>
          <pc:sldMk cId="3860033947" sldId="328"/>
        </pc:sldMkLst>
      </pc:sldChg>
      <pc:sldChg chg="del">
        <pc:chgData name="CAUGHIE, BRIAN" userId="9fbd38c7-68b0-430d-9a96-09370b0aea1c" providerId="ADAL" clId="{35F899FB-BC18-47A7-B27C-039D814A5EA6}" dt="2021-11-17T22:13:30.833" v="3160" actId="47"/>
        <pc:sldMkLst>
          <pc:docMk/>
          <pc:sldMk cId="3637458822" sldId="329"/>
        </pc:sldMkLst>
      </pc:sldChg>
      <pc:sldChg chg="add">
        <pc:chgData name="CAUGHIE, BRIAN" userId="9fbd38c7-68b0-430d-9a96-09370b0aea1c" providerId="ADAL" clId="{35F899FB-BC18-47A7-B27C-039D814A5EA6}" dt="2021-11-17T19:51:33.013" v="598" actId="2890"/>
        <pc:sldMkLst>
          <pc:docMk/>
          <pc:sldMk cId="983973599" sldId="330"/>
        </pc:sldMkLst>
      </pc:sldChg>
      <pc:sldChg chg="modSp add mod">
        <pc:chgData name="CAUGHIE, BRIAN" userId="9fbd38c7-68b0-430d-9a96-09370b0aea1c" providerId="ADAL" clId="{35F899FB-BC18-47A7-B27C-039D814A5EA6}" dt="2021-11-17T21:35:44.923" v="1064" actId="113"/>
        <pc:sldMkLst>
          <pc:docMk/>
          <pc:sldMk cId="3556029722" sldId="331"/>
        </pc:sldMkLst>
        <pc:spChg chg="mod">
          <ac:chgData name="CAUGHIE, BRIAN" userId="9fbd38c7-68b0-430d-9a96-09370b0aea1c" providerId="ADAL" clId="{35F899FB-BC18-47A7-B27C-039D814A5EA6}" dt="2021-11-17T19:52:32.705" v="616" actId="20577"/>
          <ac:spMkLst>
            <pc:docMk/>
            <pc:sldMk cId="3556029722" sldId="331"/>
            <ac:spMk id="2" creationId="{9BF0AF14-A083-406D-8EC8-DED9E99B8F65}"/>
          </ac:spMkLst>
        </pc:spChg>
        <pc:spChg chg="mod">
          <ac:chgData name="CAUGHIE, BRIAN" userId="9fbd38c7-68b0-430d-9a96-09370b0aea1c" providerId="ADAL" clId="{35F899FB-BC18-47A7-B27C-039D814A5EA6}" dt="2021-11-17T21:35:05.297" v="1033" actId="20577"/>
          <ac:spMkLst>
            <pc:docMk/>
            <pc:sldMk cId="3556029722" sldId="331"/>
            <ac:spMk id="3" creationId="{E35F9BD2-C454-4323-AFD1-3E98D0A88563}"/>
          </ac:spMkLst>
        </pc:spChg>
        <pc:spChg chg="mod">
          <ac:chgData name="CAUGHIE, BRIAN" userId="9fbd38c7-68b0-430d-9a96-09370b0aea1c" providerId="ADAL" clId="{35F899FB-BC18-47A7-B27C-039D814A5EA6}" dt="2021-11-17T21:35:44.923" v="1064" actId="113"/>
          <ac:spMkLst>
            <pc:docMk/>
            <pc:sldMk cId="3556029722" sldId="331"/>
            <ac:spMk id="4" creationId="{581C6A75-FCFE-475A-A197-81BA61187C69}"/>
          </ac:spMkLst>
        </pc:spChg>
      </pc:sldChg>
      <pc:sldChg chg="modSp add mod">
        <pc:chgData name="CAUGHIE, BRIAN" userId="9fbd38c7-68b0-430d-9a96-09370b0aea1c" providerId="ADAL" clId="{35F899FB-BC18-47A7-B27C-039D814A5EA6}" dt="2021-11-17T21:38:39.650" v="1494" actId="20577"/>
        <pc:sldMkLst>
          <pc:docMk/>
          <pc:sldMk cId="2340942831" sldId="332"/>
        </pc:sldMkLst>
        <pc:spChg chg="mod">
          <ac:chgData name="CAUGHIE, BRIAN" userId="9fbd38c7-68b0-430d-9a96-09370b0aea1c" providerId="ADAL" clId="{35F899FB-BC18-47A7-B27C-039D814A5EA6}" dt="2021-11-17T21:38:39.650" v="1494" actId="20577"/>
          <ac:spMkLst>
            <pc:docMk/>
            <pc:sldMk cId="2340942831" sldId="332"/>
            <ac:spMk id="3" creationId="{E35F9BD2-C454-4323-AFD1-3E98D0A88563}"/>
          </ac:spMkLst>
        </pc:spChg>
        <pc:spChg chg="mod">
          <ac:chgData name="CAUGHIE, BRIAN" userId="9fbd38c7-68b0-430d-9a96-09370b0aea1c" providerId="ADAL" clId="{35F899FB-BC18-47A7-B27C-039D814A5EA6}" dt="2021-11-17T21:38:32.186" v="1474" actId="27636"/>
          <ac:spMkLst>
            <pc:docMk/>
            <pc:sldMk cId="2340942831" sldId="332"/>
            <ac:spMk id="4" creationId="{581C6A75-FCFE-475A-A197-81BA61187C69}"/>
          </ac:spMkLst>
        </pc:spChg>
      </pc:sldChg>
      <pc:sldChg chg="modSp add mod ord">
        <pc:chgData name="CAUGHIE, BRIAN" userId="9fbd38c7-68b0-430d-9a96-09370b0aea1c" providerId="ADAL" clId="{35F899FB-BC18-47A7-B27C-039D814A5EA6}" dt="2021-11-17T21:42:24.692" v="1757" actId="20577"/>
        <pc:sldMkLst>
          <pc:docMk/>
          <pc:sldMk cId="238334498" sldId="333"/>
        </pc:sldMkLst>
        <pc:spChg chg="mod">
          <ac:chgData name="CAUGHIE, BRIAN" userId="9fbd38c7-68b0-430d-9a96-09370b0aea1c" providerId="ADAL" clId="{35F899FB-BC18-47A7-B27C-039D814A5EA6}" dt="2021-11-17T21:42:24.692" v="1757" actId="20577"/>
          <ac:spMkLst>
            <pc:docMk/>
            <pc:sldMk cId="238334498" sldId="333"/>
            <ac:spMk id="3" creationId="{E35F9BD2-C454-4323-AFD1-3E98D0A88563}"/>
          </ac:spMkLst>
        </pc:spChg>
        <pc:spChg chg="mod">
          <ac:chgData name="CAUGHIE, BRIAN" userId="9fbd38c7-68b0-430d-9a96-09370b0aea1c" providerId="ADAL" clId="{35F899FB-BC18-47A7-B27C-039D814A5EA6}" dt="2021-11-17T21:42:05.860" v="1680" actId="27636"/>
          <ac:spMkLst>
            <pc:docMk/>
            <pc:sldMk cId="238334498" sldId="333"/>
            <ac:spMk id="4" creationId="{581C6A75-FCFE-475A-A197-81BA61187C69}"/>
          </ac:spMkLst>
        </pc:spChg>
      </pc:sldChg>
      <pc:sldChg chg="add del">
        <pc:chgData name="CAUGHIE, BRIAN" userId="9fbd38c7-68b0-430d-9a96-09370b0aea1c" providerId="ADAL" clId="{35F899FB-BC18-47A7-B27C-039D814A5EA6}" dt="2021-11-17T21:39:11.808" v="1496" actId="2696"/>
        <pc:sldMkLst>
          <pc:docMk/>
          <pc:sldMk cId="3008738104" sldId="333"/>
        </pc:sldMkLst>
      </pc:sldChg>
      <pc:sldChg chg="modSp add mod">
        <pc:chgData name="CAUGHIE, BRIAN" userId="9fbd38c7-68b0-430d-9a96-09370b0aea1c" providerId="ADAL" clId="{35F899FB-BC18-47A7-B27C-039D814A5EA6}" dt="2021-11-17T21:46:12.999" v="2130" actId="20577"/>
        <pc:sldMkLst>
          <pc:docMk/>
          <pc:sldMk cId="2140379509" sldId="334"/>
        </pc:sldMkLst>
        <pc:spChg chg="mod">
          <ac:chgData name="CAUGHIE, BRIAN" userId="9fbd38c7-68b0-430d-9a96-09370b0aea1c" providerId="ADAL" clId="{35F899FB-BC18-47A7-B27C-039D814A5EA6}" dt="2021-11-17T21:44:39.841" v="1776" actId="20577"/>
          <ac:spMkLst>
            <pc:docMk/>
            <pc:sldMk cId="2140379509" sldId="334"/>
            <ac:spMk id="2" creationId="{9BF0AF14-A083-406D-8EC8-DED9E99B8F65}"/>
          </ac:spMkLst>
        </pc:spChg>
        <pc:spChg chg="mod">
          <ac:chgData name="CAUGHIE, BRIAN" userId="9fbd38c7-68b0-430d-9a96-09370b0aea1c" providerId="ADAL" clId="{35F899FB-BC18-47A7-B27C-039D814A5EA6}" dt="2021-11-17T21:46:12.999" v="2130" actId="20577"/>
          <ac:spMkLst>
            <pc:docMk/>
            <pc:sldMk cId="2140379509" sldId="334"/>
            <ac:spMk id="3" creationId="{E35F9BD2-C454-4323-AFD1-3E98D0A88563}"/>
          </ac:spMkLst>
        </pc:spChg>
        <pc:spChg chg="mod">
          <ac:chgData name="CAUGHIE, BRIAN" userId="9fbd38c7-68b0-430d-9a96-09370b0aea1c" providerId="ADAL" clId="{35F899FB-BC18-47A7-B27C-039D814A5EA6}" dt="2021-11-17T21:46:10.644" v="2123" actId="27636"/>
          <ac:spMkLst>
            <pc:docMk/>
            <pc:sldMk cId="2140379509" sldId="334"/>
            <ac:spMk id="4" creationId="{581C6A75-FCFE-475A-A197-81BA61187C69}"/>
          </ac:spMkLst>
        </pc:spChg>
      </pc:sldChg>
      <pc:sldChg chg="modSp add mod">
        <pc:chgData name="CAUGHIE, BRIAN" userId="9fbd38c7-68b0-430d-9a96-09370b0aea1c" providerId="ADAL" clId="{35F899FB-BC18-47A7-B27C-039D814A5EA6}" dt="2021-11-17T21:50:03.279" v="2188" actId="27636"/>
        <pc:sldMkLst>
          <pc:docMk/>
          <pc:sldMk cId="407639680" sldId="335"/>
        </pc:sldMkLst>
        <pc:spChg chg="mod">
          <ac:chgData name="CAUGHIE, BRIAN" userId="9fbd38c7-68b0-430d-9a96-09370b0aea1c" providerId="ADAL" clId="{35F899FB-BC18-47A7-B27C-039D814A5EA6}" dt="2021-11-17T21:50:03.279" v="2188" actId="27636"/>
          <ac:spMkLst>
            <pc:docMk/>
            <pc:sldMk cId="407639680" sldId="335"/>
            <ac:spMk id="3" creationId="{E35F9BD2-C454-4323-AFD1-3E98D0A88563}"/>
          </ac:spMkLst>
        </pc:spChg>
        <pc:spChg chg="mod">
          <ac:chgData name="CAUGHIE, BRIAN" userId="9fbd38c7-68b0-430d-9a96-09370b0aea1c" providerId="ADAL" clId="{35F899FB-BC18-47A7-B27C-039D814A5EA6}" dt="2021-11-17T21:50:03.278" v="2187" actId="27636"/>
          <ac:spMkLst>
            <pc:docMk/>
            <pc:sldMk cId="407639680" sldId="335"/>
            <ac:spMk id="4" creationId="{581C6A75-FCFE-475A-A197-81BA61187C69}"/>
          </ac:spMkLst>
        </pc:spChg>
      </pc:sldChg>
      <pc:sldChg chg="modSp add mod">
        <pc:chgData name="CAUGHIE, BRIAN" userId="9fbd38c7-68b0-430d-9a96-09370b0aea1c" providerId="ADAL" clId="{35F899FB-BC18-47A7-B27C-039D814A5EA6}" dt="2021-11-17T21:53:02.645" v="2383" actId="20577"/>
        <pc:sldMkLst>
          <pc:docMk/>
          <pc:sldMk cId="3258518461" sldId="336"/>
        </pc:sldMkLst>
        <pc:spChg chg="mod">
          <ac:chgData name="CAUGHIE, BRIAN" userId="9fbd38c7-68b0-430d-9a96-09370b0aea1c" providerId="ADAL" clId="{35F899FB-BC18-47A7-B27C-039D814A5EA6}" dt="2021-11-17T21:53:02.645" v="2383" actId="20577"/>
          <ac:spMkLst>
            <pc:docMk/>
            <pc:sldMk cId="3258518461" sldId="336"/>
            <ac:spMk id="3" creationId="{E35F9BD2-C454-4323-AFD1-3E98D0A88563}"/>
          </ac:spMkLst>
        </pc:spChg>
      </pc:sldChg>
      <pc:sldChg chg="modSp add mod">
        <pc:chgData name="CAUGHIE, BRIAN" userId="9fbd38c7-68b0-430d-9a96-09370b0aea1c" providerId="ADAL" clId="{35F899FB-BC18-47A7-B27C-039D814A5EA6}" dt="2021-11-17T21:56:05.095" v="2473" actId="20577"/>
        <pc:sldMkLst>
          <pc:docMk/>
          <pc:sldMk cId="389649224" sldId="337"/>
        </pc:sldMkLst>
        <pc:spChg chg="mod">
          <ac:chgData name="CAUGHIE, BRIAN" userId="9fbd38c7-68b0-430d-9a96-09370b0aea1c" providerId="ADAL" clId="{35F899FB-BC18-47A7-B27C-039D814A5EA6}" dt="2021-11-17T21:54:56.579" v="2403" actId="20577"/>
          <ac:spMkLst>
            <pc:docMk/>
            <pc:sldMk cId="389649224" sldId="337"/>
            <ac:spMk id="2" creationId="{9BF0AF14-A083-406D-8EC8-DED9E99B8F65}"/>
          </ac:spMkLst>
        </pc:spChg>
        <pc:spChg chg="mod">
          <ac:chgData name="CAUGHIE, BRIAN" userId="9fbd38c7-68b0-430d-9a96-09370b0aea1c" providerId="ADAL" clId="{35F899FB-BC18-47A7-B27C-039D814A5EA6}" dt="2021-11-17T21:56:05.095" v="2473" actId="20577"/>
          <ac:spMkLst>
            <pc:docMk/>
            <pc:sldMk cId="389649224" sldId="337"/>
            <ac:spMk id="3" creationId="{E35F9BD2-C454-4323-AFD1-3E98D0A88563}"/>
          </ac:spMkLst>
        </pc:spChg>
      </pc:sldChg>
      <pc:sldChg chg="modSp add mod">
        <pc:chgData name="CAUGHIE, BRIAN" userId="9fbd38c7-68b0-430d-9a96-09370b0aea1c" providerId="ADAL" clId="{35F899FB-BC18-47A7-B27C-039D814A5EA6}" dt="2021-11-17T22:00:39.685" v="2857" actId="20577"/>
        <pc:sldMkLst>
          <pc:docMk/>
          <pc:sldMk cId="2598479021" sldId="338"/>
        </pc:sldMkLst>
        <pc:spChg chg="mod">
          <ac:chgData name="CAUGHIE, BRIAN" userId="9fbd38c7-68b0-430d-9a96-09370b0aea1c" providerId="ADAL" clId="{35F899FB-BC18-47A7-B27C-039D814A5EA6}" dt="2021-11-17T21:57:52.770" v="2508" actId="20577"/>
          <ac:spMkLst>
            <pc:docMk/>
            <pc:sldMk cId="2598479021" sldId="338"/>
            <ac:spMk id="2" creationId="{9BF0AF14-A083-406D-8EC8-DED9E99B8F65}"/>
          </ac:spMkLst>
        </pc:spChg>
        <pc:spChg chg="mod">
          <ac:chgData name="CAUGHIE, BRIAN" userId="9fbd38c7-68b0-430d-9a96-09370b0aea1c" providerId="ADAL" clId="{35F899FB-BC18-47A7-B27C-039D814A5EA6}" dt="2021-11-17T22:00:39.685" v="2857" actId="20577"/>
          <ac:spMkLst>
            <pc:docMk/>
            <pc:sldMk cId="2598479021" sldId="338"/>
            <ac:spMk id="3" creationId="{E35F9BD2-C454-4323-AFD1-3E98D0A88563}"/>
          </ac:spMkLst>
        </pc:spChg>
        <pc:spChg chg="mod">
          <ac:chgData name="CAUGHIE, BRIAN" userId="9fbd38c7-68b0-430d-9a96-09370b0aea1c" providerId="ADAL" clId="{35F899FB-BC18-47A7-B27C-039D814A5EA6}" dt="2021-11-17T22:00:36.683" v="2843" actId="27636"/>
          <ac:spMkLst>
            <pc:docMk/>
            <pc:sldMk cId="2598479021" sldId="338"/>
            <ac:spMk id="4" creationId="{581C6A75-FCFE-475A-A197-81BA61187C69}"/>
          </ac:spMkLst>
        </pc:spChg>
      </pc:sldChg>
      <pc:sldChg chg="modSp add mod">
        <pc:chgData name="CAUGHIE, BRIAN" userId="9fbd38c7-68b0-430d-9a96-09370b0aea1c" providerId="ADAL" clId="{35F899FB-BC18-47A7-B27C-039D814A5EA6}" dt="2021-11-17T22:02:06.988" v="3033" actId="20577"/>
        <pc:sldMkLst>
          <pc:docMk/>
          <pc:sldMk cId="1207659914" sldId="339"/>
        </pc:sldMkLst>
        <pc:spChg chg="mod">
          <ac:chgData name="CAUGHIE, BRIAN" userId="9fbd38c7-68b0-430d-9a96-09370b0aea1c" providerId="ADAL" clId="{35F899FB-BC18-47A7-B27C-039D814A5EA6}" dt="2021-11-17T22:02:06.988" v="3033" actId="20577"/>
          <ac:spMkLst>
            <pc:docMk/>
            <pc:sldMk cId="1207659914" sldId="339"/>
            <ac:spMk id="3" creationId="{E35F9BD2-C454-4323-AFD1-3E98D0A88563}"/>
          </ac:spMkLst>
        </pc:spChg>
        <pc:spChg chg="mod">
          <ac:chgData name="CAUGHIE, BRIAN" userId="9fbd38c7-68b0-430d-9a96-09370b0aea1c" providerId="ADAL" clId="{35F899FB-BC18-47A7-B27C-039D814A5EA6}" dt="2021-11-17T22:01:12.268" v="2860" actId="27636"/>
          <ac:spMkLst>
            <pc:docMk/>
            <pc:sldMk cId="1207659914" sldId="339"/>
            <ac:spMk id="4" creationId="{581C6A75-FCFE-475A-A197-81BA61187C69}"/>
          </ac:spMkLst>
        </pc:spChg>
      </pc:sldChg>
      <pc:sldChg chg="modSp add mod">
        <pc:chgData name="CAUGHIE, BRIAN" userId="9fbd38c7-68b0-430d-9a96-09370b0aea1c" providerId="ADAL" clId="{35F899FB-BC18-47A7-B27C-039D814A5EA6}" dt="2021-11-17T22:12:21.677" v="3065" actId="20577"/>
        <pc:sldMkLst>
          <pc:docMk/>
          <pc:sldMk cId="1017407635" sldId="340"/>
        </pc:sldMkLst>
        <pc:spChg chg="mod">
          <ac:chgData name="CAUGHIE, BRIAN" userId="9fbd38c7-68b0-430d-9a96-09370b0aea1c" providerId="ADAL" clId="{35F899FB-BC18-47A7-B27C-039D814A5EA6}" dt="2021-11-17T22:12:16.753" v="3063" actId="20577"/>
          <ac:spMkLst>
            <pc:docMk/>
            <pc:sldMk cId="1017407635" sldId="340"/>
            <ac:spMk id="2" creationId="{9BF0AF14-A083-406D-8EC8-DED9E99B8F65}"/>
          </ac:spMkLst>
        </pc:spChg>
        <pc:spChg chg="mod">
          <ac:chgData name="CAUGHIE, BRIAN" userId="9fbd38c7-68b0-430d-9a96-09370b0aea1c" providerId="ADAL" clId="{35F899FB-BC18-47A7-B27C-039D814A5EA6}" dt="2021-11-17T22:12:19.131" v="3064" actId="20577"/>
          <ac:spMkLst>
            <pc:docMk/>
            <pc:sldMk cId="1017407635" sldId="340"/>
            <ac:spMk id="3" creationId="{E35F9BD2-C454-4323-AFD1-3E98D0A88563}"/>
          </ac:spMkLst>
        </pc:spChg>
        <pc:spChg chg="mod">
          <ac:chgData name="CAUGHIE, BRIAN" userId="9fbd38c7-68b0-430d-9a96-09370b0aea1c" providerId="ADAL" clId="{35F899FB-BC18-47A7-B27C-039D814A5EA6}" dt="2021-11-17T22:12:21.677" v="3065" actId="20577"/>
          <ac:spMkLst>
            <pc:docMk/>
            <pc:sldMk cId="1017407635" sldId="340"/>
            <ac:spMk id="4" creationId="{581C6A75-FCFE-475A-A197-81BA61187C69}"/>
          </ac:spMkLst>
        </pc:spChg>
      </pc:sldChg>
      <pc:sldChg chg="modSp add mod">
        <pc:chgData name="CAUGHIE, BRIAN" userId="9fbd38c7-68b0-430d-9a96-09370b0aea1c" providerId="ADAL" clId="{35F899FB-BC18-47A7-B27C-039D814A5EA6}" dt="2021-11-17T22:12:48.532" v="3152" actId="20577"/>
        <pc:sldMkLst>
          <pc:docMk/>
          <pc:sldMk cId="1947816941" sldId="341"/>
        </pc:sldMkLst>
        <pc:spChg chg="mod">
          <ac:chgData name="CAUGHIE, BRIAN" userId="9fbd38c7-68b0-430d-9a96-09370b0aea1c" providerId="ADAL" clId="{35F899FB-BC18-47A7-B27C-039D814A5EA6}" dt="2021-11-17T22:12:38.369" v="3104" actId="20577"/>
          <ac:spMkLst>
            <pc:docMk/>
            <pc:sldMk cId="1947816941" sldId="341"/>
            <ac:spMk id="2" creationId="{9BF0AF14-A083-406D-8EC8-DED9E99B8F65}"/>
          </ac:spMkLst>
        </pc:spChg>
        <pc:spChg chg="mod">
          <ac:chgData name="CAUGHIE, BRIAN" userId="9fbd38c7-68b0-430d-9a96-09370b0aea1c" providerId="ADAL" clId="{35F899FB-BC18-47A7-B27C-039D814A5EA6}" dt="2021-11-17T22:12:48.532" v="3152" actId="20577"/>
          <ac:spMkLst>
            <pc:docMk/>
            <pc:sldMk cId="1947816941" sldId="341"/>
            <ac:spMk id="3" creationId="{E35F9BD2-C454-4323-AFD1-3E98D0A885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0FC4FFE-8987-4A26-B7F4-8A516F18ADAE}">
      <dgm:prSet/>
      <dgm:spPr/>
      <dgm:t>
        <a:bodyPr/>
        <a:lstStyle/>
        <a:p>
          <a:pPr>
            <a:defRPr cap="all"/>
          </a:pPr>
          <a:r>
            <a:rPr lang="en-US" b="1"/>
            <a:t>THREE KEY MINDSETS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b="1"/>
            <a:t>Phases of Teenage human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b="1"/>
            <a:t>Troubleshooting common teenage challenges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F178557-BE94-49CA-A571-6396E2DAD28C}" type="pres">
      <dgm:prSet presAssocID="{01A66772-F185-4D58-B8BB-E9370D7A7A2B}" presName="outerComposite" presStyleCnt="0">
        <dgm:presLayoutVars>
          <dgm:chMax val="5"/>
          <dgm:dir/>
          <dgm:resizeHandles val="exact"/>
        </dgm:presLayoutVars>
      </dgm:prSet>
      <dgm:spPr/>
    </dgm:pt>
    <dgm:pt modelId="{2F0CA344-5172-4A72-80DE-B67BDBDBCA57}" type="pres">
      <dgm:prSet presAssocID="{01A66772-F185-4D58-B8BB-E9370D7A7A2B}" presName="dummyMaxCanvas" presStyleCnt="0">
        <dgm:presLayoutVars/>
      </dgm:prSet>
      <dgm:spPr/>
    </dgm:pt>
    <dgm:pt modelId="{DEA9F888-025F-4942-8363-BE56CB1D309D}" type="pres">
      <dgm:prSet presAssocID="{01A66772-F185-4D58-B8BB-E9370D7A7A2B}" presName="ThreeNodes_1" presStyleLbl="node1" presStyleIdx="0" presStyleCnt="3">
        <dgm:presLayoutVars>
          <dgm:bulletEnabled val="1"/>
        </dgm:presLayoutVars>
      </dgm:prSet>
      <dgm:spPr/>
    </dgm:pt>
    <dgm:pt modelId="{242CB6D8-DA8A-4756-B578-13F5042D14F1}" type="pres">
      <dgm:prSet presAssocID="{01A66772-F185-4D58-B8BB-E9370D7A7A2B}" presName="ThreeNodes_2" presStyleLbl="node1" presStyleIdx="1" presStyleCnt="3">
        <dgm:presLayoutVars>
          <dgm:bulletEnabled val="1"/>
        </dgm:presLayoutVars>
      </dgm:prSet>
      <dgm:spPr/>
    </dgm:pt>
    <dgm:pt modelId="{65422CB8-BB99-4E47-9CE3-FF14BE117E15}" type="pres">
      <dgm:prSet presAssocID="{01A66772-F185-4D58-B8BB-E9370D7A7A2B}" presName="ThreeNodes_3" presStyleLbl="node1" presStyleIdx="2" presStyleCnt="3">
        <dgm:presLayoutVars>
          <dgm:bulletEnabled val="1"/>
        </dgm:presLayoutVars>
      </dgm:prSet>
      <dgm:spPr/>
    </dgm:pt>
    <dgm:pt modelId="{6D7B0365-2309-4F77-B5C6-16BECE1BA811}" type="pres">
      <dgm:prSet presAssocID="{01A66772-F185-4D58-B8BB-E9370D7A7A2B}" presName="ThreeConn_1-2" presStyleLbl="fgAccFollowNode1" presStyleIdx="0" presStyleCnt="2">
        <dgm:presLayoutVars>
          <dgm:bulletEnabled val="1"/>
        </dgm:presLayoutVars>
      </dgm:prSet>
      <dgm:spPr/>
    </dgm:pt>
    <dgm:pt modelId="{68AA1BF9-72FF-426E-BA94-20D1ECDB179C}" type="pres">
      <dgm:prSet presAssocID="{01A66772-F185-4D58-B8BB-E9370D7A7A2B}" presName="ThreeConn_2-3" presStyleLbl="fgAccFollowNode1" presStyleIdx="1" presStyleCnt="2">
        <dgm:presLayoutVars>
          <dgm:bulletEnabled val="1"/>
        </dgm:presLayoutVars>
      </dgm:prSet>
      <dgm:spPr/>
    </dgm:pt>
    <dgm:pt modelId="{E9115EA6-8541-44CA-9A3F-59C336DCD674}" type="pres">
      <dgm:prSet presAssocID="{01A66772-F185-4D58-B8BB-E9370D7A7A2B}" presName="ThreeNodes_1_text" presStyleLbl="node1" presStyleIdx="2" presStyleCnt="3">
        <dgm:presLayoutVars>
          <dgm:bulletEnabled val="1"/>
        </dgm:presLayoutVars>
      </dgm:prSet>
      <dgm:spPr/>
    </dgm:pt>
    <dgm:pt modelId="{0FD8E881-17A0-46D8-A966-2D7D85E03A55}" type="pres">
      <dgm:prSet presAssocID="{01A66772-F185-4D58-B8BB-E9370D7A7A2B}" presName="ThreeNodes_2_text" presStyleLbl="node1" presStyleIdx="2" presStyleCnt="3">
        <dgm:presLayoutVars>
          <dgm:bulletEnabled val="1"/>
        </dgm:presLayoutVars>
      </dgm:prSet>
      <dgm:spPr/>
    </dgm:pt>
    <dgm:pt modelId="{40630C3C-BDF1-4E18-B80A-5BECE4C4F0C6}" type="pres">
      <dgm:prSet presAssocID="{01A66772-F185-4D58-B8BB-E9370D7A7A2B}" presName="ThreeNodes_3_text" presStyleLbl="node1" presStyleIdx="2" presStyleCnt="3">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FB4D9724-01ED-4817-ADE0-A3B51DD017DA}" type="presOf" srcId="{40FC4FFE-8987-4A26-B7F4-8A516F18ADAE}" destId="{E9115EA6-8541-44CA-9A3F-59C336DCD674}" srcOrd="1" destOrd="0" presId="urn:microsoft.com/office/officeart/2005/8/layout/vProcess5"/>
    <dgm:cxn modelId="{5855D02C-C691-489A-B4AA-0E15DB71BD5F}" type="presOf" srcId="{9646853A-8964-4519-A5B1-0B7D18B2983D}" destId="{68AA1BF9-72FF-426E-BA94-20D1ECDB179C}" srcOrd="0" destOrd="0" presId="urn:microsoft.com/office/officeart/2005/8/layout/vProcess5"/>
    <dgm:cxn modelId="{EE0BE436-8295-4A3F-A8AF-AC9795AA7DE4}" type="presOf" srcId="{49225C73-1633-42F1-AB3B-7CB183E5F8B8}" destId="{242CB6D8-DA8A-4756-B578-13F5042D14F1}" srcOrd="0" destOrd="0" presId="urn:microsoft.com/office/officeart/2005/8/layout/vProcess5"/>
    <dgm:cxn modelId="{C7AD8469-3C68-4AF9-AB82-79B0043AA120}" srcId="{01A66772-F185-4D58-B8BB-E9370D7A7A2B}" destId="{40FC4FFE-8987-4A26-B7F4-8A516F18ADAE}" srcOrd="0" destOrd="0" parTransId="{CAD7EF86-FB23-41F6-BF42-040B36DEFDB1}" sibTransId="{5B62599A-5C9B-48E7-896E-EA782AC60C8B}"/>
    <dgm:cxn modelId="{BD30484E-2AF9-45EF-AD63-B91A18AA7C78}" type="presOf" srcId="{5B62599A-5C9B-48E7-896E-EA782AC60C8B}" destId="{6D7B0365-2309-4F77-B5C6-16BECE1BA811}" srcOrd="0" destOrd="0" presId="urn:microsoft.com/office/officeart/2005/8/layout/vProcess5"/>
    <dgm:cxn modelId="{F9CF3C51-5F4F-4C5E-9C8F-F6B410998462}" type="presOf" srcId="{49225C73-1633-42F1-AB3B-7CB183E5F8B8}" destId="{0FD8E881-17A0-46D8-A966-2D7D85E03A55}" srcOrd="1" destOrd="0" presId="urn:microsoft.com/office/officeart/2005/8/layout/vProcess5"/>
    <dgm:cxn modelId="{C4CCE57E-E871-46D6-BAD5-880252C95D22}" srcId="{01A66772-F185-4D58-B8BB-E9370D7A7A2B}" destId="{1C383F32-22E8-4F62-A3E0-BDC3D5F48992}" srcOrd="2" destOrd="0" parTransId="{A7920A2F-3244-4159-AF04-6A1D38B7B317}" sibTransId="{8500F72A-2C6D-4FDF-9C1D-CA691380EB0B}"/>
    <dgm:cxn modelId="{91AA5285-7F88-444F-AD69-B375D823CD03}" type="presOf" srcId="{1C383F32-22E8-4F62-A3E0-BDC3D5F48992}" destId="{65422CB8-BB99-4E47-9CE3-FF14BE117E15}" srcOrd="0" destOrd="0" presId="urn:microsoft.com/office/officeart/2005/8/layout/vProcess5"/>
    <dgm:cxn modelId="{113A66A6-7168-4358-ADE4-EA6133C30821}" type="presOf" srcId="{40FC4FFE-8987-4A26-B7F4-8A516F18ADAE}" destId="{DEA9F888-025F-4942-8363-BE56CB1D309D}" srcOrd="0" destOrd="0" presId="urn:microsoft.com/office/officeart/2005/8/layout/vProcess5"/>
    <dgm:cxn modelId="{26D9D4D5-853E-4823-87C7-7728F9EFF5A8}" type="presOf" srcId="{1C383F32-22E8-4F62-A3E0-BDC3D5F48992}" destId="{40630C3C-BDF1-4E18-B80A-5BECE4C4F0C6}" srcOrd="1" destOrd="0" presId="urn:microsoft.com/office/officeart/2005/8/layout/vProcess5"/>
    <dgm:cxn modelId="{920F50D8-437C-4478-8C39-05BC1B985C9B}" type="presOf" srcId="{01A66772-F185-4D58-B8BB-E9370D7A7A2B}" destId="{5F178557-BE94-49CA-A571-6396E2DAD28C}" srcOrd="0" destOrd="0" presId="urn:microsoft.com/office/officeart/2005/8/layout/vProcess5"/>
    <dgm:cxn modelId="{B0B35C3B-0184-46CD-8D47-D5703C79CBB2}" type="presParOf" srcId="{5F178557-BE94-49CA-A571-6396E2DAD28C}" destId="{2F0CA344-5172-4A72-80DE-B67BDBDBCA57}" srcOrd="0" destOrd="0" presId="urn:microsoft.com/office/officeart/2005/8/layout/vProcess5"/>
    <dgm:cxn modelId="{6524CA6E-9F54-4837-9162-7580A8AAE357}" type="presParOf" srcId="{5F178557-BE94-49CA-A571-6396E2DAD28C}" destId="{DEA9F888-025F-4942-8363-BE56CB1D309D}" srcOrd="1" destOrd="0" presId="urn:microsoft.com/office/officeart/2005/8/layout/vProcess5"/>
    <dgm:cxn modelId="{8437972F-9F24-4934-8BD1-A1671DDB3A11}" type="presParOf" srcId="{5F178557-BE94-49CA-A571-6396E2DAD28C}" destId="{242CB6D8-DA8A-4756-B578-13F5042D14F1}" srcOrd="2" destOrd="0" presId="urn:microsoft.com/office/officeart/2005/8/layout/vProcess5"/>
    <dgm:cxn modelId="{29E8E213-9FE0-40C4-A3B4-C8F868701BB0}" type="presParOf" srcId="{5F178557-BE94-49CA-A571-6396E2DAD28C}" destId="{65422CB8-BB99-4E47-9CE3-FF14BE117E15}" srcOrd="3" destOrd="0" presId="urn:microsoft.com/office/officeart/2005/8/layout/vProcess5"/>
    <dgm:cxn modelId="{D7322F30-A920-45E1-BB69-65A1804B0ADD}" type="presParOf" srcId="{5F178557-BE94-49CA-A571-6396E2DAD28C}" destId="{6D7B0365-2309-4F77-B5C6-16BECE1BA811}" srcOrd="4" destOrd="0" presId="urn:microsoft.com/office/officeart/2005/8/layout/vProcess5"/>
    <dgm:cxn modelId="{BBB5CCFC-54DE-419F-92DF-EDC3BE899BDF}" type="presParOf" srcId="{5F178557-BE94-49CA-A571-6396E2DAD28C}" destId="{68AA1BF9-72FF-426E-BA94-20D1ECDB179C}" srcOrd="5" destOrd="0" presId="urn:microsoft.com/office/officeart/2005/8/layout/vProcess5"/>
    <dgm:cxn modelId="{871D624E-2B32-45F3-985B-FD84BD6A6799}" type="presParOf" srcId="{5F178557-BE94-49CA-A571-6396E2DAD28C}" destId="{E9115EA6-8541-44CA-9A3F-59C336DCD674}" srcOrd="6" destOrd="0" presId="urn:microsoft.com/office/officeart/2005/8/layout/vProcess5"/>
    <dgm:cxn modelId="{9BC9F8C6-734B-4D4D-9165-6E80170E1D27}" type="presParOf" srcId="{5F178557-BE94-49CA-A571-6396E2DAD28C}" destId="{0FD8E881-17A0-46D8-A966-2D7D85E03A55}" srcOrd="7" destOrd="0" presId="urn:microsoft.com/office/officeart/2005/8/layout/vProcess5"/>
    <dgm:cxn modelId="{6A406F93-3C94-4193-9D80-E8EF1E15ADAE}" type="presParOf" srcId="{5F178557-BE94-49CA-A571-6396E2DAD28C}" destId="{40630C3C-BDF1-4E18-B80A-5BECE4C4F0C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0FC4FFE-8987-4A26-B7F4-8A516F18ADAE}">
      <dgm:prSet/>
      <dgm:spPr/>
      <dgm:t>
        <a:bodyPr/>
        <a:lstStyle/>
        <a:p>
          <a:pPr>
            <a:defRPr cap="all"/>
          </a:pPr>
          <a:r>
            <a:rPr lang="en-US" b="1" dirty="0"/>
            <a:t>The game has changed and so must you</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b="1" dirty="0"/>
            <a:t>READ SECTION APPROPRIATE TO YOUR CHILD  (pp. 69-91)</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b="1" dirty="0"/>
            <a:t>SETTING UP CLEARLY WRITTEN HOUSE RULES</a:t>
          </a:r>
        </a:p>
        <a:p>
          <a:pPr>
            <a:defRPr cap="all"/>
          </a:pPr>
          <a:r>
            <a:rPr lang="en-US" b="1" dirty="0"/>
            <a:t>____</a:t>
          </a:r>
        </a:p>
        <a:p>
          <a:pPr>
            <a:defRPr cap="all"/>
          </a:pPr>
          <a:r>
            <a:rPr lang="en-US" b="1" dirty="0"/>
            <a:t>HOW TO IMPROVE COMMUNICATION WITH YOUR TEEN</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4D56F0FC-EE3F-4404-93B0-959CB15937E1}" type="pres">
      <dgm:prSet presAssocID="{01A66772-F185-4D58-B8BB-E9370D7A7A2B}" presName="outerComposite" presStyleCnt="0">
        <dgm:presLayoutVars>
          <dgm:chMax val="5"/>
          <dgm:dir/>
          <dgm:resizeHandles val="exact"/>
        </dgm:presLayoutVars>
      </dgm:prSet>
      <dgm:spPr/>
    </dgm:pt>
    <dgm:pt modelId="{D63013DF-C96B-4819-B69B-436A63AE2C5E}" type="pres">
      <dgm:prSet presAssocID="{01A66772-F185-4D58-B8BB-E9370D7A7A2B}" presName="dummyMaxCanvas" presStyleCnt="0">
        <dgm:presLayoutVars/>
      </dgm:prSet>
      <dgm:spPr/>
    </dgm:pt>
    <dgm:pt modelId="{620DBF85-7C22-4A23-AADE-546E63877486}" type="pres">
      <dgm:prSet presAssocID="{01A66772-F185-4D58-B8BB-E9370D7A7A2B}" presName="ThreeNodes_1" presStyleLbl="node1" presStyleIdx="0" presStyleCnt="3">
        <dgm:presLayoutVars>
          <dgm:bulletEnabled val="1"/>
        </dgm:presLayoutVars>
      </dgm:prSet>
      <dgm:spPr/>
    </dgm:pt>
    <dgm:pt modelId="{970644B1-F9DB-47D9-9CFB-E0D39F5CF10E}" type="pres">
      <dgm:prSet presAssocID="{01A66772-F185-4D58-B8BB-E9370D7A7A2B}" presName="ThreeNodes_2" presStyleLbl="node1" presStyleIdx="1" presStyleCnt="3">
        <dgm:presLayoutVars>
          <dgm:bulletEnabled val="1"/>
        </dgm:presLayoutVars>
      </dgm:prSet>
      <dgm:spPr/>
    </dgm:pt>
    <dgm:pt modelId="{20789BD1-F877-4D44-AF80-3CEA106A3B88}" type="pres">
      <dgm:prSet presAssocID="{01A66772-F185-4D58-B8BB-E9370D7A7A2B}" presName="ThreeNodes_3" presStyleLbl="node1" presStyleIdx="2" presStyleCnt="3">
        <dgm:presLayoutVars>
          <dgm:bulletEnabled val="1"/>
        </dgm:presLayoutVars>
      </dgm:prSet>
      <dgm:spPr/>
    </dgm:pt>
    <dgm:pt modelId="{6A45631E-C8D8-4E57-AA68-43F819824710}" type="pres">
      <dgm:prSet presAssocID="{01A66772-F185-4D58-B8BB-E9370D7A7A2B}" presName="ThreeConn_1-2" presStyleLbl="fgAccFollowNode1" presStyleIdx="0" presStyleCnt="2">
        <dgm:presLayoutVars>
          <dgm:bulletEnabled val="1"/>
        </dgm:presLayoutVars>
      </dgm:prSet>
      <dgm:spPr/>
    </dgm:pt>
    <dgm:pt modelId="{E583FD2E-33FB-4BE8-A0A2-FA3434311ACF}" type="pres">
      <dgm:prSet presAssocID="{01A66772-F185-4D58-B8BB-E9370D7A7A2B}" presName="ThreeConn_2-3" presStyleLbl="fgAccFollowNode1" presStyleIdx="1" presStyleCnt="2">
        <dgm:presLayoutVars>
          <dgm:bulletEnabled val="1"/>
        </dgm:presLayoutVars>
      </dgm:prSet>
      <dgm:spPr/>
    </dgm:pt>
    <dgm:pt modelId="{82BD1AC4-586B-4F5F-9797-5B7EF961F156}" type="pres">
      <dgm:prSet presAssocID="{01A66772-F185-4D58-B8BB-E9370D7A7A2B}" presName="ThreeNodes_1_text" presStyleLbl="node1" presStyleIdx="2" presStyleCnt="3">
        <dgm:presLayoutVars>
          <dgm:bulletEnabled val="1"/>
        </dgm:presLayoutVars>
      </dgm:prSet>
      <dgm:spPr/>
    </dgm:pt>
    <dgm:pt modelId="{1BCACAEC-4370-4178-BF69-13259B50507B}" type="pres">
      <dgm:prSet presAssocID="{01A66772-F185-4D58-B8BB-E9370D7A7A2B}" presName="ThreeNodes_2_text" presStyleLbl="node1" presStyleIdx="2" presStyleCnt="3">
        <dgm:presLayoutVars>
          <dgm:bulletEnabled val="1"/>
        </dgm:presLayoutVars>
      </dgm:prSet>
      <dgm:spPr/>
    </dgm:pt>
    <dgm:pt modelId="{4D5E8401-3FBF-4453-9C38-22A8B7490FCD}" type="pres">
      <dgm:prSet presAssocID="{01A66772-F185-4D58-B8BB-E9370D7A7A2B}" presName="ThreeNodes_3_text" presStyleLbl="node1" presStyleIdx="2" presStyleCnt="3">
        <dgm:presLayoutVars>
          <dgm:bulletEnabled val="1"/>
        </dgm:presLayoutVars>
      </dgm:prSet>
      <dgm:spPr/>
    </dgm:pt>
  </dgm:ptLst>
  <dgm:cxnLst>
    <dgm:cxn modelId="{895CA402-FED3-47DC-86F6-EAB1E393489A}" type="presOf" srcId="{1C383F32-22E8-4F62-A3E0-BDC3D5F48992}" destId="{4D5E8401-3FBF-4453-9C38-22A8B7490FCD}" srcOrd="1" destOrd="0" presId="urn:microsoft.com/office/officeart/2005/8/layout/vProcess5"/>
    <dgm:cxn modelId="{A9154303-8225-4248-91DC-1B0156A35F07}" srcId="{01A66772-F185-4D58-B8BB-E9370D7A7A2B}" destId="{49225C73-1633-42F1-AB3B-7CB183E5F8B8}" srcOrd="1" destOrd="0" parTransId="{1A0E2090-1D4F-438A-8766-B6030CE01ADD}" sibTransId="{9646853A-8964-4519-A5B1-0B7D18B2983D}"/>
    <dgm:cxn modelId="{E3941A2C-D19E-422B-AF67-43A9F6A4FF0E}" type="presOf" srcId="{01A66772-F185-4D58-B8BB-E9370D7A7A2B}" destId="{4D56F0FC-EE3F-4404-93B0-959CB15937E1}" srcOrd="0" destOrd="0" presId="urn:microsoft.com/office/officeart/2005/8/layout/vProcess5"/>
    <dgm:cxn modelId="{7896C938-6BCF-435E-AD4C-7F96FF137335}" type="presOf" srcId="{49225C73-1633-42F1-AB3B-7CB183E5F8B8}" destId="{1BCACAEC-4370-4178-BF69-13259B50507B}" srcOrd="1" destOrd="0" presId="urn:microsoft.com/office/officeart/2005/8/layout/vProcess5"/>
    <dgm:cxn modelId="{51D40A47-44D5-48EC-AF13-AC20738D2C36}" type="presOf" srcId="{1C383F32-22E8-4F62-A3E0-BDC3D5F48992}" destId="{20789BD1-F877-4D44-AF80-3CEA106A3B88}" srcOrd="0" destOrd="0" presId="urn:microsoft.com/office/officeart/2005/8/layout/vProcess5"/>
    <dgm:cxn modelId="{C7AD8469-3C68-4AF9-AB82-79B0043AA120}" srcId="{01A66772-F185-4D58-B8BB-E9370D7A7A2B}" destId="{40FC4FFE-8987-4A26-B7F4-8A516F18ADAE}" srcOrd="0" destOrd="0" parTransId="{CAD7EF86-FB23-41F6-BF42-040B36DEFDB1}" sibTransId="{5B62599A-5C9B-48E7-896E-EA782AC60C8B}"/>
    <dgm:cxn modelId="{03730850-1E16-4845-89F4-BFBE986C0575}" type="presOf" srcId="{9646853A-8964-4519-A5B1-0B7D18B2983D}" destId="{E583FD2E-33FB-4BE8-A0A2-FA3434311ACF}" srcOrd="0" destOrd="0" presId="urn:microsoft.com/office/officeart/2005/8/layout/vProcess5"/>
    <dgm:cxn modelId="{7D54447C-C616-4F2E-B0E5-B97468B94E94}" type="presOf" srcId="{40FC4FFE-8987-4A26-B7F4-8A516F18ADAE}" destId="{620DBF85-7C22-4A23-AADE-546E63877486}" srcOrd="0" destOrd="0" presId="urn:microsoft.com/office/officeart/2005/8/layout/vProcess5"/>
    <dgm:cxn modelId="{C4CCE57E-E871-46D6-BAD5-880252C95D22}" srcId="{01A66772-F185-4D58-B8BB-E9370D7A7A2B}" destId="{1C383F32-22E8-4F62-A3E0-BDC3D5F48992}" srcOrd="2" destOrd="0" parTransId="{A7920A2F-3244-4159-AF04-6A1D38B7B317}" sibTransId="{8500F72A-2C6D-4FDF-9C1D-CA691380EB0B}"/>
    <dgm:cxn modelId="{E6A88E95-108C-4668-9BA4-4E2D2411407A}" type="presOf" srcId="{40FC4FFE-8987-4A26-B7F4-8A516F18ADAE}" destId="{82BD1AC4-586B-4F5F-9797-5B7EF961F156}" srcOrd="1" destOrd="0" presId="urn:microsoft.com/office/officeart/2005/8/layout/vProcess5"/>
    <dgm:cxn modelId="{16AE75A8-995B-4EEC-B097-B3FEE0B63DEB}" type="presOf" srcId="{5B62599A-5C9B-48E7-896E-EA782AC60C8B}" destId="{6A45631E-C8D8-4E57-AA68-43F819824710}" srcOrd="0" destOrd="0" presId="urn:microsoft.com/office/officeart/2005/8/layout/vProcess5"/>
    <dgm:cxn modelId="{AC72BFD3-9E3B-4CE7-A3F8-749B0B8FBC81}" type="presOf" srcId="{49225C73-1633-42F1-AB3B-7CB183E5F8B8}" destId="{970644B1-F9DB-47D9-9CFB-E0D39F5CF10E}" srcOrd="0" destOrd="0" presId="urn:microsoft.com/office/officeart/2005/8/layout/vProcess5"/>
    <dgm:cxn modelId="{46D7A622-B97A-4A08-A682-F1B63E4D2EF1}" type="presParOf" srcId="{4D56F0FC-EE3F-4404-93B0-959CB15937E1}" destId="{D63013DF-C96B-4819-B69B-436A63AE2C5E}" srcOrd="0" destOrd="0" presId="urn:microsoft.com/office/officeart/2005/8/layout/vProcess5"/>
    <dgm:cxn modelId="{A2C535E9-8FDD-493E-8F6F-007FAF19CB90}" type="presParOf" srcId="{4D56F0FC-EE3F-4404-93B0-959CB15937E1}" destId="{620DBF85-7C22-4A23-AADE-546E63877486}" srcOrd="1" destOrd="0" presId="urn:microsoft.com/office/officeart/2005/8/layout/vProcess5"/>
    <dgm:cxn modelId="{B01FEDAC-09F6-49D4-A2EE-90B37D46A8D7}" type="presParOf" srcId="{4D56F0FC-EE3F-4404-93B0-959CB15937E1}" destId="{970644B1-F9DB-47D9-9CFB-E0D39F5CF10E}" srcOrd="2" destOrd="0" presId="urn:microsoft.com/office/officeart/2005/8/layout/vProcess5"/>
    <dgm:cxn modelId="{AF3768FC-758B-4F71-9FDE-FABDCC1FBEE3}" type="presParOf" srcId="{4D56F0FC-EE3F-4404-93B0-959CB15937E1}" destId="{20789BD1-F877-4D44-AF80-3CEA106A3B88}" srcOrd="3" destOrd="0" presId="urn:microsoft.com/office/officeart/2005/8/layout/vProcess5"/>
    <dgm:cxn modelId="{79149A6D-9831-4660-9CDE-5D4611DC388F}" type="presParOf" srcId="{4D56F0FC-EE3F-4404-93B0-959CB15937E1}" destId="{6A45631E-C8D8-4E57-AA68-43F819824710}" srcOrd="4" destOrd="0" presId="urn:microsoft.com/office/officeart/2005/8/layout/vProcess5"/>
    <dgm:cxn modelId="{72C2E542-1175-4285-84F8-4BFC77C90EC2}" type="presParOf" srcId="{4D56F0FC-EE3F-4404-93B0-959CB15937E1}" destId="{E583FD2E-33FB-4BE8-A0A2-FA3434311ACF}" srcOrd="5" destOrd="0" presId="urn:microsoft.com/office/officeart/2005/8/layout/vProcess5"/>
    <dgm:cxn modelId="{C74E4775-6146-4291-A95E-4325E9229C20}" type="presParOf" srcId="{4D56F0FC-EE3F-4404-93B0-959CB15937E1}" destId="{82BD1AC4-586B-4F5F-9797-5B7EF961F156}" srcOrd="6" destOrd="0" presId="urn:microsoft.com/office/officeart/2005/8/layout/vProcess5"/>
    <dgm:cxn modelId="{47372D44-693C-427A-AB35-26A72EAD7D4E}" type="presParOf" srcId="{4D56F0FC-EE3F-4404-93B0-959CB15937E1}" destId="{1BCACAEC-4370-4178-BF69-13259B50507B}" srcOrd="7" destOrd="0" presId="urn:microsoft.com/office/officeart/2005/8/layout/vProcess5"/>
    <dgm:cxn modelId="{8A1A96BB-B214-4A43-902B-0284C16FCA60}" type="presParOf" srcId="{4D56F0FC-EE3F-4404-93B0-959CB15937E1}" destId="{4D5E8401-3FBF-4453-9C38-22A8B7490FC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9F888-025F-4942-8363-BE56CB1D309D}">
      <dsp:nvSpPr>
        <dsp:cNvPr id="0" name=""/>
        <dsp:cNvSpPr/>
      </dsp:nvSpPr>
      <dsp:spPr>
        <a:xfrm>
          <a:off x="0" y="0"/>
          <a:ext cx="7878660" cy="8725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b="1" kern="1200"/>
            <a:t>THREE KEY MINDSETS</a:t>
          </a:r>
        </a:p>
      </dsp:txBody>
      <dsp:txXfrm>
        <a:off x="25556" y="25556"/>
        <a:ext cx="6937130" cy="821419"/>
      </dsp:txXfrm>
    </dsp:sp>
    <dsp:sp modelId="{242CB6D8-DA8A-4756-B578-13F5042D14F1}">
      <dsp:nvSpPr>
        <dsp:cNvPr id="0" name=""/>
        <dsp:cNvSpPr/>
      </dsp:nvSpPr>
      <dsp:spPr>
        <a:xfrm>
          <a:off x="695175" y="1017952"/>
          <a:ext cx="7878660" cy="8725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b="1" kern="1200"/>
            <a:t>Phases of Teenage human</a:t>
          </a:r>
        </a:p>
      </dsp:txBody>
      <dsp:txXfrm>
        <a:off x="720731" y="1043508"/>
        <a:ext cx="6565227" cy="821419"/>
      </dsp:txXfrm>
    </dsp:sp>
    <dsp:sp modelId="{65422CB8-BB99-4E47-9CE3-FF14BE117E15}">
      <dsp:nvSpPr>
        <dsp:cNvPr id="0" name=""/>
        <dsp:cNvSpPr/>
      </dsp:nvSpPr>
      <dsp:spPr>
        <a:xfrm>
          <a:off x="1390351" y="2035905"/>
          <a:ext cx="7878660" cy="8725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b="1" kern="1200"/>
            <a:t>Troubleshooting common teenage challenges</a:t>
          </a:r>
        </a:p>
      </dsp:txBody>
      <dsp:txXfrm>
        <a:off x="1415907" y="2061461"/>
        <a:ext cx="6565227" cy="821419"/>
      </dsp:txXfrm>
    </dsp:sp>
    <dsp:sp modelId="{6D7B0365-2309-4F77-B5C6-16BECE1BA811}">
      <dsp:nvSpPr>
        <dsp:cNvPr id="0" name=""/>
        <dsp:cNvSpPr/>
      </dsp:nvSpPr>
      <dsp:spPr>
        <a:xfrm>
          <a:off x="7311514" y="661669"/>
          <a:ext cx="567145" cy="56714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439122" y="661669"/>
        <a:ext cx="311929" cy="426777"/>
      </dsp:txXfrm>
    </dsp:sp>
    <dsp:sp modelId="{68AA1BF9-72FF-426E-BA94-20D1ECDB179C}">
      <dsp:nvSpPr>
        <dsp:cNvPr id="0" name=""/>
        <dsp:cNvSpPr/>
      </dsp:nvSpPr>
      <dsp:spPr>
        <a:xfrm>
          <a:off x="8006690" y="1673805"/>
          <a:ext cx="567145" cy="56714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134298" y="1673805"/>
        <a:ext cx="311929" cy="426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BF85-7C22-4A23-AADE-546E63877486}">
      <dsp:nvSpPr>
        <dsp:cNvPr id="0" name=""/>
        <dsp:cNvSpPr/>
      </dsp:nvSpPr>
      <dsp:spPr>
        <a:xfrm>
          <a:off x="0" y="0"/>
          <a:ext cx="7878660" cy="8725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defRPr cap="all"/>
          </a:pPr>
          <a:r>
            <a:rPr lang="en-US" sz="1300" b="1" kern="1200" dirty="0"/>
            <a:t>The game has changed and so must you</a:t>
          </a:r>
        </a:p>
      </dsp:txBody>
      <dsp:txXfrm>
        <a:off x="25556" y="25556"/>
        <a:ext cx="6937130" cy="821419"/>
      </dsp:txXfrm>
    </dsp:sp>
    <dsp:sp modelId="{970644B1-F9DB-47D9-9CFB-E0D39F5CF10E}">
      <dsp:nvSpPr>
        <dsp:cNvPr id="0" name=""/>
        <dsp:cNvSpPr/>
      </dsp:nvSpPr>
      <dsp:spPr>
        <a:xfrm>
          <a:off x="695175" y="1017952"/>
          <a:ext cx="7878660" cy="8725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defRPr cap="all"/>
          </a:pPr>
          <a:r>
            <a:rPr lang="en-US" sz="1300" b="1" kern="1200" dirty="0"/>
            <a:t>READ SECTION APPROPRIATE TO YOUR CHILD  (pp. 69-91)</a:t>
          </a:r>
        </a:p>
      </dsp:txBody>
      <dsp:txXfrm>
        <a:off x="720731" y="1043508"/>
        <a:ext cx="6565227" cy="821419"/>
      </dsp:txXfrm>
    </dsp:sp>
    <dsp:sp modelId="{20789BD1-F877-4D44-AF80-3CEA106A3B88}">
      <dsp:nvSpPr>
        <dsp:cNvPr id="0" name=""/>
        <dsp:cNvSpPr/>
      </dsp:nvSpPr>
      <dsp:spPr>
        <a:xfrm>
          <a:off x="1390351" y="2035905"/>
          <a:ext cx="7878660" cy="8725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defRPr cap="all"/>
          </a:pPr>
          <a:r>
            <a:rPr lang="en-US" sz="1300" b="1" kern="1200" dirty="0"/>
            <a:t>SETTING UP CLEARLY WRITTEN HOUSE RULES</a:t>
          </a:r>
        </a:p>
        <a:p>
          <a:pPr marL="0" lvl="0" indent="0" algn="l" defTabSz="577850">
            <a:lnSpc>
              <a:spcPct val="90000"/>
            </a:lnSpc>
            <a:spcBef>
              <a:spcPct val="0"/>
            </a:spcBef>
            <a:spcAft>
              <a:spcPct val="35000"/>
            </a:spcAft>
            <a:buNone/>
            <a:defRPr cap="all"/>
          </a:pPr>
          <a:r>
            <a:rPr lang="en-US" sz="1300" b="1" kern="1200" dirty="0"/>
            <a:t>____</a:t>
          </a:r>
        </a:p>
        <a:p>
          <a:pPr marL="0" lvl="0" indent="0" algn="l" defTabSz="577850">
            <a:lnSpc>
              <a:spcPct val="90000"/>
            </a:lnSpc>
            <a:spcBef>
              <a:spcPct val="0"/>
            </a:spcBef>
            <a:spcAft>
              <a:spcPct val="35000"/>
            </a:spcAft>
            <a:buNone/>
            <a:defRPr cap="all"/>
          </a:pPr>
          <a:r>
            <a:rPr lang="en-US" sz="1300" b="1" kern="1200" dirty="0"/>
            <a:t>HOW TO IMPROVE COMMUNICATION WITH YOUR TEEN</a:t>
          </a:r>
        </a:p>
      </dsp:txBody>
      <dsp:txXfrm>
        <a:off x="1415907" y="2061461"/>
        <a:ext cx="6565227" cy="821419"/>
      </dsp:txXfrm>
    </dsp:sp>
    <dsp:sp modelId="{6A45631E-C8D8-4E57-AA68-43F819824710}">
      <dsp:nvSpPr>
        <dsp:cNvPr id="0" name=""/>
        <dsp:cNvSpPr/>
      </dsp:nvSpPr>
      <dsp:spPr>
        <a:xfrm>
          <a:off x="7311514" y="661669"/>
          <a:ext cx="567145" cy="56714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439122" y="661669"/>
        <a:ext cx="311929" cy="426777"/>
      </dsp:txXfrm>
    </dsp:sp>
    <dsp:sp modelId="{E583FD2E-33FB-4BE8-A0A2-FA3434311ACF}">
      <dsp:nvSpPr>
        <dsp:cNvPr id="0" name=""/>
        <dsp:cNvSpPr/>
      </dsp:nvSpPr>
      <dsp:spPr>
        <a:xfrm>
          <a:off x="8006690" y="1673805"/>
          <a:ext cx="567145" cy="56714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134298" y="1673805"/>
        <a:ext cx="311929" cy="4267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11/17/2021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65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92" name="Rectangle 91">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43632" y="1559768"/>
            <a:ext cx="5068568" cy="3135379"/>
          </a:xfrm>
        </p:spPr>
        <p:txBody>
          <a:bodyPr>
            <a:normAutofit/>
          </a:bodyPr>
          <a:lstStyle/>
          <a:p>
            <a:r>
              <a:rPr lang="en-US" sz="6000"/>
              <a:t>THE GROWN UP’S GUIDE TO TEENAGE HUMANS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43633" y="4708186"/>
            <a:ext cx="5068567" cy="797089"/>
          </a:xfrm>
        </p:spPr>
        <p:txBody>
          <a:bodyPr>
            <a:normAutofit/>
          </a:bodyPr>
          <a:lstStyle/>
          <a:p>
            <a:pPr>
              <a:spcAft>
                <a:spcPts val="600"/>
              </a:spcAft>
            </a:pPr>
            <a:r>
              <a:rPr lang="en-US" dirty="0"/>
              <a:t>Parent Book Club*November 17, 2021</a:t>
            </a:r>
          </a:p>
        </p:txBody>
      </p:sp>
      <p:sp>
        <p:nvSpPr>
          <p:cNvPr id="94" name="Rectangle 93">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l="33921" r="28053"/>
          <a:stretch/>
        </p:blipFill>
        <p:spPr>
          <a:xfrm>
            <a:off x="7555832" y="10"/>
            <a:ext cx="4636163" cy="6857990"/>
          </a:xfrm>
          <a:prstGeom prst="rect">
            <a:avLst/>
          </a:prstGeom>
        </p:spPr>
      </p:pic>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COACHING ATTRIBUTE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fontScale="92500"/>
          </a:bodyPr>
          <a:lstStyle/>
          <a:p>
            <a:r>
              <a:rPr lang="en-US" sz="2400" dirty="0"/>
              <a:t>FOCUS ON CHARACTER DEVELOPMENT, NOT OUTCOMES</a:t>
            </a:r>
          </a:p>
          <a:p>
            <a:r>
              <a:rPr lang="en-US" sz="2400" i="1" dirty="0"/>
              <a:t>“Great coaches rarely talk about outcomes because great coaches understand that you can’t control outcomes…You can’t control outcomes but you can control your preparation, your character, and how you handle both winning and losing.”</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fontScale="92500"/>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214037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COACHING ATTRIBUTE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a:bodyPr>
          <a:lstStyle/>
          <a:p>
            <a:r>
              <a:rPr lang="en-US" sz="2400" dirty="0"/>
              <a:t>INTENTIONALLY DISCUSS “GAME OVER” FAILURES</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40763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COACHING ATTRIBUTE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a:bodyPr>
          <a:lstStyle/>
          <a:p>
            <a:r>
              <a:rPr lang="en-US" sz="2400" dirty="0"/>
              <a:t>DISCIPLINE FROM VALUES, NOT EMOTIONS</a:t>
            </a:r>
          </a:p>
          <a:p>
            <a:pPr lvl="1"/>
            <a:r>
              <a:rPr lang="en-US" sz="2200" dirty="0"/>
              <a:t>Do you ever flip out?</a:t>
            </a:r>
          </a:p>
          <a:p>
            <a:pPr lvl="1"/>
            <a:r>
              <a:rPr lang="en-US" sz="2200" dirty="0"/>
              <a:t>Do you ever flip in?</a:t>
            </a:r>
          </a:p>
          <a:p>
            <a:pPr lvl="1"/>
            <a:r>
              <a:rPr lang="en-US" sz="2200" dirty="0"/>
              <a:t>Have you formally established expectations and outlined clear consequences and privileges? </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325851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COACHES DO</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a:bodyPr>
          <a:lstStyle/>
          <a:p>
            <a:r>
              <a:rPr lang="en-US" sz="2400" dirty="0"/>
              <a:t>PRE-GAME – REHEARSE</a:t>
            </a:r>
          </a:p>
          <a:p>
            <a:r>
              <a:rPr lang="en-US" sz="2400" dirty="0"/>
              <a:t>POST GAME – REVIEW</a:t>
            </a:r>
          </a:p>
          <a:p>
            <a:r>
              <a:rPr lang="en-US" sz="2400" dirty="0"/>
              <a:t>DURING THE GAME - RELEASE</a:t>
            </a:r>
          </a:p>
          <a:p>
            <a:pPr lvl="1"/>
            <a:r>
              <a:rPr lang="en-US" sz="2200" dirty="0"/>
              <a:t>Do you ever flip out?</a:t>
            </a:r>
          </a:p>
          <a:p>
            <a:pPr lvl="1"/>
            <a:r>
              <a:rPr lang="en-US" sz="2200" dirty="0"/>
              <a:t>Do you ever flip in?</a:t>
            </a:r>
          </a:p>
          <a:p>
            <a:pPr lvl="1"/>
            <a:r>
              <a:rPr lang="en-US" sz="2200" dirty="0"/>
              <a:t>Have you formally established expectations and outlined clear consequences and privileges? </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3896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TO DO WHEN YOUR TEEN FAILS</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fontScale="92500" lnSpcReduction="20000"/>
          </a:bodyPr>
          <a:lstStyle/>
          <a:p>
            <a:r>
              <a:rPr lang="en-US" sz="2400" dirty="0"/>
              <a:t>WHAT DID WE LEARN FROM THIS?</a:t>
            </a:r>
          </a:p>
          <a:p>
            <a:r>
              <a:rPr lang="en-US" sz="2400" dirty="0"/>
              <a:t>Use “we”—it implies support</a:t>
            </a:r>
          </a:p>
          <a:p>
            <a:r>
              <a:rPr lang="en-US" sz="2400" dirty="0"/>
              <a:t>Learning is part of failure, failure is part of life</a:t>
            </a:r>
          </a:p>
          <a:p>
            <a:r>
              <a:rPr lang="en-US" sz="2400" dirty="0"/>
              <a:t>Shift focus to immediate past failure to future growth</a:t>
            </a:r>
          </a:p>
          <a:p>
            <a:r>
              <a:rPr lang="en-US" sz="2400" dirty="0"/>
              <a:t>What went well and why?</a:t>
            </a:r>
          </a:p>
          <a:p>
            <a:r>
              <a:rPr lang="en-US" sz="2400" dirty="0"/>
              <a:t>What went poorly and why?</a:t>
            </a:r>
          </a:p>
          <a:p>
            <a:r>
              <a:rPr lang="en-US" sz="2400" dirty="0"/>
              <a:t>What simulations and practices will be necessary to avoid this in the future?</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fontScale="92500" lnSpcReduction="20000"/>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259847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TO DO WHEN YOUR TEEN FAILS</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a:bodyPr>
          <a:lstStyle/>
          <a:p>
            <a:r>
              <a:rPr lang="en-US" sz="2400" dirty="0"/>
              <a:t>WHAT DO YOU HAVE (THAT YOUR TEEN DOESN’T) THAT YOU WILL SHARE…</a:t>
            </a:r>
          </a:p>
          <a:p>
            <a:pPr marL="274320" lvl="1" indent="0">
              <a:buNone/>
            </a:pPr>
            <a:r>
              <a:rPr lang="en-US" sz="2200" dirty="0"/>
              <a:t>1--Perspective (how big of a deal this is/isn’t)</a:t>
            </a:r>
            <a:br>
              <a:rPr lang="en-US" sz="2200" dirty="0"/>
            </a:br>
            <a:r>
              <a:rPr lang="en-US" sz="2200" dirty="0"/>
              <a:t>2--Encouragement</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120765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CLEARLY WRITTEN HOUSE RULES</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a:bodyPr>
          <a:lstStyle/>
          <a:p>
            <a:endParaRPr lang="en-US" sz="2200" dirty="0"/>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a:bodyPr>
          <a:lstStyle/>
          <a:p>
            <a:endParaRPr lang="en-US" sz="2200" dirty="0"/>
          </a:p>
        </p:txBody>
      </p:sp>
    </p:spTree>
    <p:extLst>
      <p:ext uri="{BB962C8B-B14F-4D97-AF65-F5344CB8AC3E}">
        <p14:creationId xmlns:p14="http://schemas.microsoft.com/office/powerpoint/2010/main" val="101740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THE COMMUNICATION NOTEBOOK</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a:bodyPr>
          <a:lstStyle/>
          <a:p>
            <a:r>
              <a:rPr lang="en-US" sz="2200" dirty="0"/>
              <a:t>Would you use this?</a:t>
            </a:r>
          </a:p>
          <a:p>
            <a:r>
              <a:rPr lang="en-US" sz="2200" dirty="0"/>
              <a:t>Would you modify the format?</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a:bodyPr>
          <a:lstStyle/>
          <a:p>
            <a:endParaRPr lang="en-US" sz="2200" dirty="0"/>
          </a:p>
        </p:txBody>
      </p:sp>
    </p:spTree>
    <p:extLst>
      <p:ext uri="{BB962C8B-B14F-4D97-AF65-F5344CB8AC3E}">
        <p14:creationId xmlns:p14="http://schemas.microsoft.com/office/powerpoint/2010/main" val="194781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64794" y="844481"/>
            <a:ext cx="10058400" cy="1371600"/>
          </a:xfrm>
        </p:spPr>
        <p:txBody>
          <a:bodyPr>
            <a:normAutofit/>
          </a:bodyPr>
          <a:lstStyle/>
          <a:p>
            <a:pPr algn="ctr"/>
            <a:r>
              <a:rPr lang="en-US">
                <a:solidFill>
                  <a:schemeClr val="bg1"/>
                </a:solidFill>
              </a:rPr>
              <a:t>Three Sections of this Book</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768919602"/>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22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64794" y="844481"/>
            <a:ext cx="10058400" cy="1371600"/>
          </a:xfrm>
        </p:spPr>
        <p:txBody>
          <a:bodyPr>
            <a:normAutofit/>
          </a:bodyPr>
          <a:lstStyle/>
          <a:p>
            <a:pPr algn="ctr"/>
            <a:r>
              <a:rPr lang="en-US">
                <a:solidFill>
                  <a:schemeClr val="bg1"/>
                </a:solidFill>
              </a:rPr>
              <a:t>Three Sections of this Book—In This Session</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94768114"/>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567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ectangle 5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55" name="Rectangle 5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lumMod val="85000"/>
              <a:lumOff val="15000"/>
            </a:schemeClr>
          </a:solid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C74D1DCF-FA4F-432D-B263-FE4626C5CAB2}"/>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MINDSET</a:t>
            </a:r>
          </a:p>
        </p:txBody>
      </p:sp>
      <p:sp>
        <p:nvSpPr>
          <p:cNvPr id="3" name="Text Placeholder 2">
            <a:extLst>
              <a:ext uri="{FF2B5EF4-FFF2-40B4-BE49-F238E27FC236}">
                <a16:creationId xmlns:a16="http://schemas.microsoft.com/office/drawing/2014/main" id="{E72A7077-9F66-4CBB-B3BD-B69901AA039C}"/>
              </a:ext>
            </a:extLst>
          </p:cNvPr>
          <p:cNvSpPr>
            <a:spLocks noGrp="1"/>
          </p:cNvSpPr>
          <p:nvPr>
            <p:ph type="body" idx="1"/>
          </p:nvPr>
        </p:nvSpPr>
        <p:spPr>
          <a:xfrm>
            <a:off x="8473440" y="1272800"/>
            <a:ext cx="2481307" cy="4312402"/>
          </a:xfrm>
        </p:spPr>
        <p:txBody>
          <a:bodyPr vert="horz" lIns="91440" tIns="45720" rIns="91440" bIns="45720" rtlCol="0" anchor="ctr">
            <a:normAutofit/>
          </a:bodyPr>
          <a:lstStyle/>
          <a:p>
            <a:pPr algn="l">
              <a:lnSpc>
                <a:spcPct val="100000"/>
              </a:lnSpc>
              <a:spcBef>
                <a:spcPts val="0"/>
              </a:spcBef>
              <a:spcAft>
                <a:spcPts val="600"/>
              </a:spcAft>
            </a:pPr>
            <a:r>
              <a:rPr lang="en-US" sz="2000" spc="80" dirty="0"/>
              <a:t>THE GAME HAS CHANGED AND SO MUST YOU</a:t>
            </a:r>
          </a:p>
        </p:txBody>
      </p:sp>
      <p:cxnSp>
        <p:nvCxnSpPr>
          <p:cNvPr id="57" name="Straight Connector 5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5145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The Mr. and Mrs. Howell Analogy (Gilligan’s Island)</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“You wake up one day and feel as though, practically overnight, your sweet, innocent simple child turned into a very complex, completely different, and at times utterly baffling teenager.” (p. 18)</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17832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The Mr. and Mrs. Howell Analogy (Gilligan’s Island)</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“You wake up one day and feel as though, practically overnight, your sweet, innocent simple child turned into a very complex, completely different, and at times utterly baffling teenager.” (p. 18)</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98397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The Changing Game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fontScale="92500" lnSpcReduction="20000"/>
          </a:bodyPr>
          <a:lstStyle/>
          <a:p>
            <a:r>
              <a:rPr lang="en-US" sz="2400" dirty="0"/>
              <a:t>YOUR OLD ROLE: Air traffic controller</a:t>
            </a:r>
          </a:p>
          <a:p>
            <a:r>
              <a:rPr lang="en-US" sz="2400" dirty="0"/>
              <a:t>WHAT THEY NEEDED: Protection and nurturing environments</a:t>
            </a:r>
          </a:p>
          <a:p>
            <a:r>
              <a:rPr lang="en-US" sz="2400" dirty="0"/>
              <a:t>WHAT THEY WERE:</a:t>
            </a:r>
          </a:p>
          <a:p>
            <a:pPr marL="0" indent="0">
              <a:buNone/>
            </a:pPr>
            <a:r>
              <a:rPr lang="en-US" sz="2400" dirty="0"/>
              <a:t>  Nearly completely dependent </a:t>
            </a:r>
          </a:p>
          <a:p>
            <a:r>
              <a:rPr lang="en-US" sz="2400" dirty="0"/>
              <a:t>WHAT YOU DID:</a:t>
            </a:r>
          </a:p>
          <a:p>
            <a:pPr marL="0" indent="0">
              <a:buNone/>
            </a:pPr>
            <a:r>
              <a:rPr lang="en-US" sz="2400" dirty="0"/>
              <a:t>   Controlled every detail of their </a:t>
            </a:r>
          </a:p>
          <a:p>
            <a:pPr marL="0" indent="0">
              <a:buNone/>
            </a:pPr>
            <a:r>
              <a:rPr lang="en-US" sz="2400" dirty="0"/>
              <a:t>   life</a:t>
            </a:r>
          </a:p>
          <a:p>
            <a:r>
              <a:rPr lang="en-US" sz="2400" dirty="0"/>
              <a:t>YOUR DESIRED OUTCOME:</a:t>
            </a:r>
          </a:p>
          <a:p>
            <a:pPr marL="0" indent="0">
              <a:buNone/>
            </a:pPr>
            <a:r>
              <a:rPr lang="en-US" sz="2400" dirty="0"/>
              <a:t>  Safety and growth</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fontScale="92500" lnSpcReduction="20000"/>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355602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The Changing Game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fontScale="92500" lnSpcReduction="10000"/>
          </a:bodyPr>
          <a:lstStyle/>
          <a:p>
            <a:r>
              <a:rPr lang="en-US" sz="2400" dirty="0"/>
              <a:t>REACT:</a:t>
            </a:r>
          </a:p>
          <a:p>
            <a:pPr marL="0" indent="0">
              <a:buNone/>
            </a:pPr>
            <a:r>
              <a:rPr lang="en-US" sz="2400" i="1" dirty="0"/>
              <a:t>If you continue to try to control your teen as you did in the air traffic control phase, it will backfire.  Which is too bad, because you’ve spent the past decade perfecting the role.  You’re good at it, yes, but it’s not what your teen needs…When it comes to your teen you can have control or you can have growth.  But you can’t have both.” (p. 20)</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fontScale="92500" lnSpcReduction="10000"/>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234094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The Changing Game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a:xfrm>
            <a:off x="1066800" y="1714500"/>
            <a:ext cx="4663440" cy="4500906"/>
          </a:xfrm>
        </p:spPr>
        <p:txBody>
          <a:bodyPr>
            <a:normAutofit fontScale="85000" lnSpcReduction="20000"/>
          </a:bodyPr>
          <a:lstStyle/>
          <a:p>
            <a:r>
              <a:rPr lang="en-US" sz="2400" dirty="0"/>
              <a:t>YOUR OLD ROLE: Air traffic controller</a:t>
            </a:r>
          </a:p>
          <a:p>
            <a:r>
              <a:rPr lang="en-US" sz="2400" dirty="0"/>
              <a:t>WHAT THEY NEED NOW: Skills and practice navigating through the difficulties of life</a:t>
            </a:r>
          </a:p>
          <a:p>
            <a:r>
              <a:rPr lang="en-US" sz="2400" dirty="0"/>
              <a:t>WHAT THEY ARE NOW:</a:t>
            </a:r>
          </a:p>
          <a:p>
            <a:pPr marL="0" indent="0">
              <a:buNone/>
            </a:pPr>
            <a:r>
              <a:rPr lang="en-US" sz="2400" dirty="0"/>
              <a:t>  Half freedom seeker, half scared kid</a:t>
            </a:r>
          </a:p>
          <a:p>
            <a:r>
              <a:rPr lang="en-US" sz="2400" dirty="0"/>
              <a:t>WHAT YOU NEED THEM TO DO NOW:</a:t>
            </a:r>
          </a:p>
          <a:p>
            <a:pPr marL="0" indent="0">
              <a:buNone/>
            </a:pPr>
            <a:r>
              <a:rPr lang="en-US" sz="2400" dirty="0"/>
              <a:t>   Prepare them to thrive without you</a:t>
            </a:r>
          </a:p>
          <a:p>
            <a:r>
              <a:rPr lang="en-US" sz="2400" dirty="0"/>
              <a:t>YOUR DESIRED OUTCOME:</a:t>
            </a:r>
          </a:p>
          <a:p>
            <a:pPr marL="0" indent="0">
              <a:buNone/>
            </a:pPr>
            <a:r>
              <a:rPr lang="en-US" sz="2400" dirty="0"/>
              <a:t>  Self-governance and growth</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a:xfrm>
            <a:off x="6461760" y="1714500"/>
            <a:ext cx="4663440" cy="4137660"/>
          </a:xfrm>
        </p:spPr>
        <p:txBody>
          <a:bodyPr>
            <a:normAutofit fontScale="85000" lnSpcReduction="20000"/>
          </a:bodyPr>
          <a:lstStyle/>
          <a:p>
            <a:r>
              <a:rPr lang="en-US" sz="2200" b="1" dirty="0"/>
              <a:t>YOUR NEW ROLE:</a:t>
            </a:r>
          </a:p>
          <a:p>
            <a:pPr marL="0" indent="0">
              <a:buNone/>
            </a:pPr>
            <a:r>
              <a:rPr lang="en-US" sz="2200" dirty="0"/>
              <a:t>   Coach</a:t>
            </a:r>
          </a:p>
        </p:txBody>
      </p:sp>
    </p:spTree>
    <p:extLst>
      <p:ext uri="{BB962C8B-B14F-4D97-AF65-F5344CB8AC3E}">
        <p14:creationId xmlns:p14="http://schemas.microsoft.com/office/powerpoint/2010/main" val="238334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{B8E7B7EC-117B-47DC-9248-631A616C4060}tf11531919_win32</Template>
  <TotalTime>351</TotalTime>
  <Words>690</Words>
  <Application>Microsoft Office PowerPoint</Application>
  <PresentationFormat>Widescreen</PresentationFormat>
  <Paragraphs>93</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Avenir Next LT Pro Light</vt:lpstr>
      <vt:lpstr>Calibri</vt:lpstr>
      <vt:lpstr>Garamond</vt:lpstr>
      <vt:lpstr>SavonVTI</vt:lpstr>
      <vt:lpstr>THE GROWN UP’S GUIDE TO TEENAGE HUMANS</vt:lpstr>
      <vt:lpstr>Three Sections of this Book</vt:lpstr>
      <vt:lpstr>Three Sections of this Book—In This Session</vt:lpstr>
      <vt:lpstr>MINDSET</vt:lpstr>
      <vt:lpstr>The Mr. and Mrs. Howell Analogy (Gilligan’s Island)</vt:lpstr>
      <vt:lpstr>The Mr. and Mrs. Howell Analogy (Gilligan’s Island)</vt:lpstr>
      <vt:lpstr>The Changing Game</vt:lpstr>
      <vt:lpstr>The Changing Game</vt:lpstr>
      <vt:lpstr>The Changing Game</vt:lpstr>
      <vt:lpstr>COACHING ATTRIBUTE</vt:lpstr>
      <vt:lpstr>COACHING ATTRIBUTE</vt:lpstr>
      <vt:lpstr>COACHING ATTRIBUTE</vt:lpstr>
      <vt:lpstr>WHAT COACHES DO</vt:lpstr>
      <vt:lpstr>WHAT TO DO WHEN YOUR TEEN FAILS</vt:lpstr>
      <vt:lpstr>WHAT TO DO WHEN YOUR TEEN FAILS</vt:lpstr>
      <vt:lpstr>CLEARLY WRITTEN HOUSE RULES</vt:lpstr>
      <vt:lpstr>THE COMMUNICATION NOTEBOOK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GROWN UP’S GUIDE TO TEENAGE HUMANS</dc:title>
  <dc:creator>CAUGHIE, BRIAN</dc:creator>
  <cp:lastModifiedBy>CAUGHIE, BRIAN</cp:lastModifiedBy>
  <cp:revision>11</cp:revision>
  <dcterms:created xsi:type="dcterms:W3CDTF">2021-10-20T10:48:24Z</dcterms:created>
  <dcterms:modified xsi:type="dcterms:W3CDTF">2021-11-17T22:13:34Z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